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15" r:id="rId1"/>
  </p:sldMasterIdLst>
  <p:notesMasterIdLst>
    <p:notesMasterId r:id="rId43"/>
  </p:notesMasterIdLst>
  <p:sldIdLst>
    <p:sldId id="293" r:id="rId2"/>
    <p:sldId id="294" r:id="rId3"/>
    <p:sldId id="295" r:id="rId4"/>
    <p:sldId id="296" r:id="rId5"/>
    <p:sldId id="297" r:id="rId6"/>
    <p:sldId id="298" r:id="rId7"/>
    <p:sldId id="299" r:id="rId8"/>
    <p:sldId id="300" r:id="rId9"/>
    <p:sldId id="301" r:id="rId10"/>
    <p:sldId id="256" r:id="rId11"/>
    <p:sldId id="258" r:id="rId12"/>
    <p:sldId id="259" r:id="rId13"/>
    <p:sldId id="261" r:id="rId14"/>
    <p:sldId id="265" r:id="rId15"/>
    <p:sldId id="302" r:id="rId16"/>
    <p:sldId id="267" r:id="rId17"/>
    <p:sldId id="268" r:id="rId18"/>
    <p:sldId id="269" r:id="rId19"/>
    <p:sldId id="270" r:id="rId20"/>
    <p:sldId id="286" r:id="rId21"/>
    <p:sldId id="289" r:id="rId22"/>
    <p:sldId id="282" r:id="rId23"/>
    <p:sldId id="276" r:id="rId24"/>
    <p:sldId id="284" r:id="rId25"/>
    <p:sldId id="287" r:id="rId26"/>
    <p:sldId id="277" r:id="rId27"/>
    <p:sldId id="303" r:id="rId28"/>
    <p:sldId id="304" r:id="rId29"/>
    <p:sldId id="307" r:id="rId30"/>
    <p:sldId id="278" r:id="rId31"/>
    <p:sldId id="288" r:id="rId32"/>
    <p:sldId id="279" r:id="rId33"/>
    <p:sldId id="291" r:id="rId34"/>
    <p:sldId id="306" r:id="rId35"/>
    <p:sldId id="292" r:id="rId36"/>
    <p:sldId id="274" r:id="rId37"/>
    <p:sldId id="275" r:id="rId38"/>
    <p:sldId id="281" r:id="rId39"/>
    <p:sldId id="272" r:id="rId40"/>
    <p:sldId id="273" r:id="rId41"/>
    <p:sldId id="26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878"/>
    <a:srgbClr val="212121"/>
    <a:srgbClr val="00C0B5"/>
    <a:srgbClr val="25CA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60"/>
  </p:normalViewPr>
  <p:slideViewPr>
    <p:cSldViewPr snapToGrid="0">
      <p:cViewPr varScale="1">
        <p:scale>
          <a:sx n="85" d="100"/>
          <a:sy n="85" d="100"/>
        </p:scale>
        <p:origin x="60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d32417d921a94500" providerId="LiveId" clId="{5223DE36-481A-4C76-8470-065217DEE01F}"/>
    <pc:docChg chg="undo custSel addSld delSld modSld">
      <pc:chgData name="" userId="d32417d921a94500" providerId="LiveId" clId="{5223DE36-481A-4C76-8470-065217DEE01F}" dt="2023-05-08T13:14:30.234" v="2108" actId="1035"/>
      <pc:docMkLst>
        <pc:docMk/>
      </pc:docMkLst>
      <pc:sldChg chg="addSp delSp">
        <pc:chgData name="" userId="d32417d921a94500" providerId="LiveId" clId="{5223DE36-481A-4C76-8470-065217DEE01F}" dt="2023-04-28T10:47:22.466" v="63"/>
        <pc:sldMkLst>
          <pc:docMk/>
          <pc:sldMk cId="1416077933" sldId="258"/>
        </pc:sldMkLst>
        <pc:picChg chg="add">
          <ac:chgData name="" userId="d32417d921a94500" providerId="LiveId" clId="{5223DE36-481A-4C76-8470-065217DEE01F}" dt="2023-04-28T10:47:22.466" v="63"/>
          <ac:picMkLst>
            <pc:docMk/>
            <pc:sldMk cId="1416077933" sldId="258"/>
            <ac:picMk id="5" creationId="{BAB97915-7952-46D3-9CC9-8A0BFBE17D5F}"/>
          </ac:picMkLst>
        </pc:picChg>
        <pc:picChg chg="del">
          <ac:chgData name="" userId="d32417d921a94500" providerId="LiveId" clId="{5223DE36-481A-4C76-8470-065217DEE01F}" dt="2023-04-28T10:47:04.869" v="59" actId="478"/>
          <ac:picMkLst>
            <pc:docMk/>
            <pc:sldMk cId="1416077933" sldId="258"/>
            <ac:picMk id="11" creationId="{66384E1D-F893-4E35-9796-2A010DBCA3E2}"/>
          </ac:picMkLst>
        </pc:picChg>
      </pc:sldChg>
      <pc:sldChg chg="addSp delSp modSp">
        <pc:chgData name="" userId="d32417d921a94500" providerId="LiveId" clId="{5223DE36-481A-4C76-8470-065217DEE01F}" dt="2023-05-08T08:36:51.816" v="383" actId="1076"/>
        <pc:sldMkLst>
          <pc:docMk/>
          <pc:sldMk cId="3815708334" sldId="259"/>
        </pc:sldMkLst>
        <pc:spChg chg="del">
          <ac:chgData name="" userId="d32417d921a94500" providerId="LiveId" clId="{5223DE36-481A-4C76-8470-065217DEE01F}" dt="2023-05-08T08:35:02.064" v="360" actId="478"/>
          <ac:spMkLst>
            <pc:docMk/>
            <pc:sldMk cId="3815708334" sldId="259"/>
            <ac:spMk id="3" creationId="{BDD9F7F9-AA1F-4C98-AC59-894B18C7AB6C}"/>
          </ac:spMkLst>
        </pc:spChg>
        <pc:spChg chg="del mod">
          <ac:chgData name="" userId="d32417d921a94500" providerId="LiveId" clId="{5223DE36-481A-4C76-8470-065217DEE01F}" dt="2023-05-08T08:34:53.996" v="355" actId="478"/>
          <ac:spMkLst>
            <pc:docMk/>
            <pc:sldMk cId="3815708334" sldId="259"/>
            <ac:spMk id="7" creationId="{BCBB9C8E-2BAF-4D6D-A138-34713B71DED2}"/>
          </ac:spMkLst>
        </pc:spChg>
        <pc:spChg chg="mod">
          <ac:chgData name="" userId="d32417d921a94500" providerId="LiveId" clId="{5223DE36-481A-4C76-8470-065217DEE01F}" dt="2023-05-08T08:35:42.954" v="371" actId="1076"/>
          <ac:spMkLst>
            <pc:docMk/>
            <pc:sldMk cId="3815708334" sldId="259"/>
            <ac:spMk id="8" creationId="{15284863-B497-4DB1-A37E-02DBDE6D6E2C}"/>
          </ac:spMkLst>
        </pc:spChg>
        <pc:spChg chg="del">
          <ac:chgData name="" userId="d32417d921a94500" providerId="LiveId" clId="{5223DE36-481A-4C76-8470-065217DEE01F}" dt="2023-05-08T08:35:00.842" v="359" actId="478"/>
          <ac:spMkLst>
            <pc:docMk/>
            <pc:sldMk cId="3815708334" sldId="259"/>
            <ac:spMk id="9" creationId="{816B28BE-5933-4234-9040-FFA382675A09}"/>
          </ac:spMkLst>
        </pc:spChg>
        <pc:spChg chg="del">
          <ac:chgData name="" userId="d32417d921a94500" providerId="LiveId" clId="{5223DE36-481A-4C76-8470-065217DEE01F}" dt="2023-05-08T08:35:23.076" v="368" actId="478"/>
          <ac:spMkLst>
            <pc:docMk/>
            <pc:sldMk cId="3815708334" sldId="259"/>
            <ac:spMk id="11" creationId="{413E3577-2B40-46BA-BBB6-618639F639E1}"/>
          </ac:spMkLst>
        </pc:spChg>
        <pc:spChg chg="del">
          <ac:chgData name="" userId="d32417d921a94500" providerId="LiveId" clId="{5223DE36-481A-4C76-8470-065217DEE01F}" dt="2023-05-08T08:35:00.269" v="358" actId="478"/>
          <ac:spMkLst>
            <pc:docMk/>
            <pc:sldMk cId="3815708334" sldId="259"/>
            <ac:spMk id="12" creationId="{6377A950-170A-44B2-8708-297ECACB5989}"/>
          </ac:spMkLst>
        </pc:spChg>
        <pc:spChg chg="del">
          <ac:chgData name="" userId="d32417d921a94500" providerId="LiveId" clId="{5223DE36-481A-4C76-8470-065217DEE01F}" dt="2023-05-08T08:34:59.542" v="357" actId="478"/>
          <ac:spMkLst>
            <pc:docMk/>
            <pc:sldMk cId="3815708334" sldId="259"/>
            <ac:spMk id="13" creationId="{50A5A402-9556-4C4C-8922-4A4FC44AC8CD}"/>
          </ac:spMkLst>
        </pc:spChg>
        <pc:spChg chg="del topLvl">
          <ac:chgData name="" userId="d32417d921a94500" providerId="LiveId" clId="{5223DE36-481A-4C76-8470-065217DEE01F}" dt="2023-05-08T08:35:06.239" v="363" actId="478"/>
          <ac:spMkLst>
            <pc:docMk/>
            <pc:sldMk cId="3815708334" sldId="259"/>
            <ac:spMk id="14" creationId="{1848177D-0054-44E8-B695-2B37C3D3D789}"/>
          </ac:spMkLst>
        </pc:spChg>
        <pc:spChg chg="del topLvl">
          <ac:chgData name="" userId="d32417d921a94500" providerId="LiveId" clId="{5223DE36-481A-4C76-8470-065217DEE01F}" dt="2023-05-08T08:35:08.306" v="364" actId="478"/>
          <ac:spMkLst>
            <pc:docMk/>
            <pc:sldMk cId="3815708334" sldId="259"/>
            <ac:spMk id="15" creationId="{A7758F80-226F-4A94-A46B-C8E82E084EE7}"/>
          </ac:spMkLst>
        </pc:spChg>
        <pc:spChg chg="mod">
          <ac:chgData name="" userId="d32417d921a94500" providerId="LiveId" clId="{5223DE36-481A-4C76-8470-065217DEE01F}" dt="2023-05-08T08:35:39.830" v="370" actId="1076"/>
          <ac:spMkLst>
            <pc:docMk/>
            <pc:sldMk cId="3815708334" sldId="259"/>
            <ac:spMk id="16" creationId="{DFE57763-B918-46F1-8457-579BE67BAF6A}"/>
          </ac:spMkLst>
        </pc:spChg>
        <pc:spChg chg="del topLvl">
          <ac:chgData name="" userId="d32417d921a94500" providerId="LiveId" clId="{5223DE36-481A-4C76-8470-065217DEE01F}" dt="2023-05-08T08:31:38.141" v="208" actId="478"/>
          <ac:spMkLst>
            <pc:docMk/>
            <pc:sldMk cId="3815708334" sldId="259"/>
            <ac:spMk id="17" creationId="{481BA2E1-0930-4212-B6BC-9175768C5856}"/>
          </ac:spMkLst>
        </pc:spChg>
        <pc:spChg chg="mod topLvl">
          <ac:chgData name="" userId="d32417d921a94500" providerId="LiveId" clId="{5223DE36-481A-4C76-8470-065217DEE01F}" dt="2023-05-08T08:36:51.816" v="383" actId="1076"/>
          <ac:spMkLst>
            <pc:docMk/>
            <pc:sldMk cId="3815708334" sldId="259"/>
            <ac:spMk id="18" creationId="{2B9CC586-6EE5-4370-B6E2-AB1E6BB0B969}"/>
          </ac:spMkLst>
        </pc:spChg>
        <pc:spChg chg="mod topLvl">
          <ac:chgData name="" userId="d32417d921a94500" providerId="LiveId" clId="{5223DE36-481A-4C76-8470-065217DEE01F}" dt="2023-05-08T08:36:20.669" v="381" actId="403"/>
          <ac:spMkLst>
            <pc:docMk/>
            <pc:sldMk cId="3815708334" sldId="259"/>
            <ac:spMk id="19" creationId="{88B2A4E7-B082-48CE-86D2-E16692BD1365}"/>
          </ac:spMkLst>
        </pc:spChg>
        <pc:spChg chg="mod topLvl">
          <ac:chgData name="" userId="d32417d921a94500" providerId="LiveId" clId="{5223DE36-481A-4C76-8470-065217DEE01F}" dt="2023-05-08T08:36:23.458" v="382" actId="403"/>
          <ac:spMkLst>
            <pc:docMk/>
            <pc:sldMk cId="3815708334" sldId="259"/>
            <ac:spMk id="20" creationId="{FDB34508-3E89-45C4-A9A0-121EC508DCBA}"/>
          </ac:spMkLst>
        </pc:spChg>
        <pc:spChg chg="mod">
          <ac:chgData name="" userId="d32417d921a94500" providerId="LiveId" clId="{5223DE36-481A-4C76-8470-065217DEE01F}" dt="2023-05-08T08:35:45.252" v="374" actId="1035"/>
          <ac:spMkLst>
            <pc:docMk/>
            <pc:sldMk cId="3815708334" sldId="259"/>
            <ac:spMk id="21" creationId="{18DC078F-E3CF-4D10-B531-442A335E2100}"/>
          </ac:spMkLst>
        </pc:spChg>
        <pc:spChg chg="add mod">
          <ac:chgData name="" userId="d32417d921a94500" providerId="LiveId" clId="{5223DE36-481A-4C76-8470-065217DEE01F}" dt="2023-05-08T08:36:51.816" v="383" actId="1076"/>
          <ac:spMkLst>
            <pc:docMk/>
            <pc:sldMk cId="3815708334" sldId="259"/>
            <ac:spMk id="22" creationId="{BA4A028C-E52E-4957-845C-CA2DF6E9A170}"/>
          </ac:spMkLst>
        </pc:spChg>
        <pc:spChg chg="add mod">
          <ac:chgData name="" userId="d32417d921a94500" providerId="LiveId" clId="{5223DE36-481A-4C76-8470-065217DEE01F}" dt="2023-05-08T08:35:55.975" v="379" actId="403"/>
          <ac:spMkLst>
            <pc:docMk/>
            <pc:sldMk cId="3815708334" sldId="259"/>
            <ac:spMk id="24" creationId="{DA152AD8-6070-42C5-8ADA-92DFC737C616}"/>
          </ac:spMkLst>
        </pc:spChg>
        <pc:grpChg chg="add del">
          <ac:chgData name="" userId="d32417d921a94500" providerId="LiveId" clId="{5223DE36-481A-4C76-8470-065217DEE01F}" dt="2023-05-08T08:35:06.239" v="363" actId="478"/>
          <ac:grpSpMkLst>
            <pc:docMk/>
            <pc:sldMk cId="3815708334" sldId="259"/>
            <ac:grpSpMk id="4" creationId="{1988AF59-8183-4419-B08B-ECACEE6D8737}"/>
          </ac:grpSpMkLst>
        </pc:grpChg>
        <pc:grpChg chg="del">
          <ac:chgData name="" userId="d32417d921a94500" providerId="LiveId" clId="{5223DE36-481A-4C76-8470-065217DEE01F}" dt="2023-05-08T08:35:08.306" v="364" actId="478"/>
          <ac:grpSpMkLst>
            <pc:docMk/>
            <pc:sldMk cId="3815708334" sldId="259"/>
            <ac:grpSpMk id="5" creationId="{50925104-1C0D-497A-84C6-C5709C8E886E}"/>
          </ac:grpSpMkLst>
        </pc:grpChg>
        <pc:grpChg chg="del mod">
          <ac:chgData name="" userId="d32417d921a94500" providerId="LiveId" clId="{5223DE36-481A-4C76-8470-065217DEE01F}" dt="2023-05-08T08:31:38.141" v="208" actId="478"/>
          <ac:grpSpMkLst>
            <pc:docMk/>
            <pc:sldMk cId="3815708334" sldId="259"/>
            <ac:grpSpMk id="6" creationId="{930973EA-88C2-4683-8AAB-1EE95F994FC1}"/>
          </ac:grpSpMkLst>
        </pc:grpChg>
        <pc:picChg chg="del">
          <ac:chgData name="" userId="d32417d921a94500" providerId="LiveId" clId="{5223DE36-481A-4C76-8470-065217DEE01F}" dt="2023-04-28T10:47:08.770" v="60" actId="478"/>
          <ac:picMkLst>
            <pc:docMk/>
            <pc:sldMk cId="3815708334" sldId="259"/>
            <ac:picMk id="22" creationId="{CFF038C4-2829-4C7D-A4B2-618A75243706}"/>
          </ac:picMkLst>
        </pc:picChg>
        <pc:picChg chg="add">
          <ac:chgData name="" userId="d32417d921a94500" providerId="LiveId" clId="{5223DE36-481A-4C76-8470-065217DEE01F}" dt="2023-04-28T10:47:24.675" v="64"/>
          <ac:picMkLst>
            <pc:docMk/>
            <pc:sldMk cId="3815708334" sldId="259"/>
            <ac:picMk id="23" creationId="{2FEDFBE2-9FB7-4B22-B668-5D0ADF306170}"/>
          </ac:picMkLst>
        </pc:picChg>
      </pc:sldChg>
      <pc:sldChg chg="addSp delSp modSp">
        <pc:chgData name="" userId="d32417d921a94500" providerId="LiveId" clId="{5223DE36-481A-4C76-8470-065217DEE01F}" dt="2023-04-28T10:50:03.368" v="140" actId="1076"/>
        <pc:sldMkLst>
          <pc:docMk/>
          <pc:sldMk cId="299281746" sldId="261"/>
        </pc:sldMkLst>
        <pc:grpChg chg="mod">
          <ac:chgData name="" userId="d32417d921a94500" providerId="LiveId" clId="{5223DE36-481A-4C76-8470-065217DEE01F}" dt="2023-04-28T10:50:03.368" v="140" actId="1076"/>
          <ac:grpSpMkLst>
            <pc:docMk/>
            <pc:sldMk cId="299281746" sldId="261"/>
            <ac:grpSpMk id="57" creationId="{74447D3B-CC06-4791-966B-E1FB80C67EF0}"/>
          </ac:grpSpMkLst>
        </pc:grpChg>
        <pc:grpChg chg="mod">
          <ac:chgData name="" userId="d32417d921a94500" providerId="LiveId" clId="{5223DE36-481A-4C76-8470-065217DEE01F}" dt="2023-04-28T10:50:03.368" v="140" actId="1076"/>
          <ac:grpSpMkLst>
            <pc:docMk/>
            <pc:sldMk cId="299281746" sldId="261"/>
            <ac:grpSpMk id="63" creationId="{706FFC51-DA4E-42D7-8DB0-558473DD27EE}"/>
          </ac:grpSpMkLst>
        </pc:grpChg>
        <pc:grpChg chg="mod">
          <ac:chgData name="" userId="d32417d921a94500" providerId="LiveId" clId="{5223DE36-481A-4C76-8470-065217DEE01F}" dt="2023-04-28T10:50:03.368" v="140" actId="1076"/>
          <ac:grpSpMkLst>
            <pc:docMk/>
            <pc:sldMk cId="299281746" sldId="261"/>
            <ac:grpSpMk id="69" creationId="{85306EC4-35FE-42B2-AA92-2DE6CB3BFE4A}"/>
          </ac:grpSpMkLst>
        </pc:grpChg>
        <pc:picChg chg="add">
          <ac:chgData name="" userId="d32417d921a94500" providerId="LiveId" clId="{5223DE36-481A-4C76-8470-065217DEE01F}" dt="2023-04-28T10:47:26.454" v="65"/>
          <ac:picMkLst>
            <pc:docMk/>
            <pc:sldMk cId="299281746" sldId="261"/>
            <ac:picMk id="28" creationId="{599EAC9E-7038-4858-8D65-A73F048EDBAA}"/>
          </ac:picMkLst>
        </pc:picChg>
        <pc:picChg chg="mod">
          <ac:chgData name="" userId="d32417d921a94500" providerId="LiveId" clId="{5223DE36-481A-4C76-8470-065217DEE01F}" dt="2023-04-28T10:50:03.368" v="140" actId="1076"/>
          <ac:picMkLst>
            <pc:docMk/>
            <pc:sldMk cId="299281746" sldId="261"/>
            <ac:picMk id="33" creationId="{3F1D0B44-AE54-402E-8E72-23B8A8E1BB81}"/>
          </ac:picMkLst>
        </pc:picChg>
        <pc:picChg chg="mod">
          <ac:chgData name="" userId="d32417d921a94500" providerId="LiveId" clId="{5223DE36-481A-4C76-8470-065217DEE01F}" dt="2023-04-28T10:50:03.368" v="140" actId="1076"/>
          <ac:picMkLst>
            <pc:docMk/>
            <pc:sldMk cId="299281746" sldId="261"/>
            <ac:picMk id="34" creationId="{0F9C6D23-597D-47F8-BCE3-04B336E330DD}"/>
          </ac:picMkLst>
        </pc:picChg>
        <pc:picChg chg="mod">
          <ac:chgData name="" userId="d32417d921a94500" providerId="LiveId" clId="{5223DE36-481A-4C76-8470-065217DEE01F}" dt="2023-04-28T10:50:03.368" v="140" actId="1076"/>
          <ac:picMkLst>
            <pc:docMk/>
            <pc:sldMk cId="299281746" sldId="261"/>
            <ac:picMk id="56" creationId="{D52B8DAC-D2E4-4B89-9028-CC1F841C134C}"/>
          </ac:picMkLst>
        </pc:picChg>
        <pc:picChg chg="mod">
          <ac:chgData name="" userId="d32417d921a94500" providerId="LiveId" clId="{5223DE36-481A-4C76-8470-065217DEE01F}" dt="2023-04-28T10:50:03.368" v="140" actId="1076"/>
          <ac:picMkLst>
            <pc:docMk/>
            <pc:sldMk cId="299281746" sldId="261"/>
            <ac:picMk id="75" creationId="{B7B4F051-4B7D-463F-A790-E224AD131245}"/>
          </ac:picMkLst>
        </pc:picChg>
        <pc:picChg chg="mod">
          <ac:chgData name="" userId="d32417d921a94500" providerId="LiveId" clId="{5223DE36-481A-4C76-8470-065217DEE01F}" dt="2023-04-28T10:50:03.368" v="140" actId="1076"/>
          <ac:picMkLst>
            <pc:docMk/>
            <pc:sldMk cId="299281746" sldId="261"/>
            <ac:picMk id="76" creationId="{D45BDDEA-970D-42A2-9472-2D846C16BA71}"/>
          </ac:picMkLst>
        </pc:picChg>
        <pc:picChg chg="del">
          <ac:chgData name="" userId="d32417d921a94500" providerId="LiveId" clId="{5223DE36-481A-4C76-8470-065217DEE01F}" dt="2023-04-28T10:47:13.544" v="61" actId="478"/>
          <ac:picMkLst>
            <pc:docMk/>
            <pc:sldMk cId="299281746" sldId="261"/>
            <ac:picMk id="80" creationId="{C9911A51-39FD-424A-A6DC-2C4CBA45A911}"/>
          </ac:picMkLst>
        </pc:picChg>
      </pc:sldChg>
      <pc:sldChg chg="addSp delSp">
        <pc:chgData name="" userId="d32417d921a94500" providerId="LiveId" clId="{5223DE36-481A-4C76-8470-065217DEE01F}" dt="2023-04-28T10:47:28.308" v="66"/>
        <pc:sldMkLst>
          <pc:docMk/>
          <pc:sldMk cId="2790549986" sldId="265"/>
        </pc:sldMkLst>
        <pc:picChg chg="add">
          <ac:chgData name="" userId="d32417d921a94500" providerId="LiveId" clId="{5223DE36-481A-4C76-8470-065217DEE01F}" dt="2023-04-28T10:47:28.308" v="66"/>
          <ac:picMkLst>
            <pc:docMk/>
            <pc:sldMk cId="2790549986" sldId="265"/>
            <ac:picMk id="10" creationId="{B50913C3-8DEA-4414-B6A4-C83D2BB34931}"/>
          </ac:picMkLst>
        </pc:picChg>
        <pc:picChg chg="del">
          <ac:chgData name="" userId="d32417d921a94500" providerId="LiveId" clId="{5223DE36-481A-4C76-8470-065217DEE01F}" dt="2023-04-28T10:47:18.122" v="62" actId="478"/>
          <ac:picMkLst>
            <pc:docMk/>
            <pc:sldMk cId="2790549986" sldId="265"/>
            <ac:picMk id="11" creationId="{D4947739-48DE-4FC7-A9A4-14C8B670558C}"/>
          </ac:picMkLst>
        </pc:picChg>
      </pc:sldChg>
      <pc:sldChg chg="addSp delSp modSp">
        <pc:chgData name="" userId="d32417d921a94500" providerId="LiveId" clId="{5223DE36-481A-4C76-8470-065217DEE01F}" dt="2023-05-08T08:57:29.932" v="772" actId="1076"/>
        <pc:sldMkLst>
          <pc:docMk/>
          <pc:sldMk cId="3305779509" sldId="267"/>
        </pc:sldMkLst>
        <pc:spChg chg="mod">
          <ac:chgData name="" userId="d32417d921a94500" providerId="LiveId" clId="{5223DE36-481A-4C76-8470-065217DEE01F}" dt="2023-05-08T08:57:29.932" v="772" actId="1076"/>
          <ac:spMkLst>
            <pc:docMk/>
            <pc:sldMk cId="3305779509" sldId="267"/>
            <ac:spMk id="3" creationId="{1CC72F55-7AF3-49AF-9C8F-2E425549B2D4}"/>
          </ac:spMkLst>
        </pc:spChg>
        <pc:spChg chg="mod">
          <ac:chgData name="" userId="d32417d921a94500" providerId="LiveId" clId="{5223DE36-481A-4C76-8470-065217DEE01F}" dt="2023-05-08T08:57:26.136" v="771" actId="1076"/>
          <ac:spMkLst>
            <pc:docMk/>
            <pc:sldMk cId="3305779509" sldId="267"/>
            <ac:spMk id="6" creationId="{2C597334-8302-419E-98DA-C383F64DC316}"/>
          </ac:spMkLst>
        </pc:spChg>
        <pc:spChg chg="mod">
          <ac:chgData name="" userId="d32417d921a94500" providerId="LiveId" clId="{5223DE36-481A-4C76-8470-065217DEE01F}" dt="2023-05-08T08:57:23.107" v="770" actId="14100"/>
          <ac:spMkLst>
            <pc:docMk/>
            <pc:sldMk cId="3305779509" sldId="267"/>
            <ac:spMk id="8" creationId="{15284863-B497-4DB1-A37E-02DBDE6D6E2C}"/>
          </ac:spMkLst>
        </pc:spChg>
        <pc:picChg chg="add">
          <ac:chgData name="" userId="d32417d921a94500" providerId="LiveId" clId="{5223DE36-481A-4C76-8470-065217DEE01F}" dt="2023-04-28T10:47:35.986" v="70"/>
          <ac:picMkLst>
            <pc:docMk/>
            <pc:sldMk cId="3305779509" sldId="267"/>
            <ac:picMk id="9" creationId="{6C358A01-A2C6-43F6-8C3A-509786224DAC}"/>
          </ac:picMkLst>
        </pc:picChg>
        <pc:picChg chg="del">
          <ac:chgData name="" userId="d32417d921a94500" providerId="LiveId" clId="{5223DE36-481A-4C76-8470-065217DEE01F}" dt="2023-04-28T10:47:35.689" v="69" actId="478"/>
          <ac:picMkLst>
            <pc:docMk/>
            <pc:sldMk cId="3305779509" sldId="267"/>
            <ac:picMk id="12" creationId="{49BEDB20-0230-4B68-ADFC-B7F662215AB3}"/>
          </ac:picMkLst>
        </pc:picChg>
      </pc:sldChg>
      <pc:sldChg chg="addSp delSp modSp">
        <pc:chgData name="" userId="d32417d921a94500" providerId="LiveId" clId="{5223DE36-481A-4C76-8470-065217DEE01F}" dt="2023-05-08T08:57:15.700" v="769" actId="1076"/>
        <pc:sldMkLst>
          <pc:docMk/>
          <pc:sldMk cId="1606679575" sldId="268"/>
        </pc:sldMkLst>
        <pc:spChg chg="mod">
          <ac:chgData name="" userId="d32417d921a94500" providerId="LiveId" clId="{5223DE36-481A-4C76-8470-065217DEE01F}" dt="2023-05-08T08:57:15.700" v="769" actId="1076"/>
          <ac:spMkLst>
            <pc:docMk/>
            <pc:sldMk cId="1606679575" sldId="268"/>
            <ac:spMk id="3" creationId="{1CC72F55-7AF3-49AF-9C8F-2E425549B2D4}"/>
          </ac:spMkLst>
        </pc:spChg>
        <pc:spChg chg="mod">
          <ac:chgData name="" userId="d32417d921a94500" providerId="LiveId" clId="{5223DE36-481A-4C76-8470-065217DEE01F}" dt="2023-05-08T08:57:12.622" v="768" actId="1038"/>
          <ac:spMkLst>
            <pc:docMk/>
            <pc:sldMk cId="1606679575" sldId="268"/>
            <ac:spMk id="8" creationId="{15284863-B497-4DB1-A37E-02DBDE6D6E2C}"/>
          </ac:spMkLst>
        </pc:spChg>
        <pc:picChg chg="add">
          <ac:chgData name="" userId="d32417d921a94500" providerId="LiveId" clId="{5223DE36-481A-4C76-8470-065217DEE01F}" dt="2023-04-28T10:47:39.350" v="72"/>
          <ac:picMkLst>
            <pc:docMk/>
            <pc:sldMk cId="1606679575" sldId="268"/>
            <ac:picMk id="9" creationId="{09B56144-45AF-4720-A1CD-ECF8CF514D4B}"/>
          </ac:picMkLst>
        </pc:picChg>
        <pc:picChg chg="del">
          <ac:chgData name="" userId="d32417d921a94500" providerId="LiveId" clId="{5223DE36-481A-4C76-8470-065217DEE01F}" dt="2023-04-28T10:47:39.019" v="71" actId="478"/>
          <ac:picMkLst>
            <pc:docMk/>
            <pc:sldMk cId="1606679575" sldId="268"/>
            <ac:picMk id="12" creationId="{8655BE76-7C69-4E64-9E4B-49C3765F7526}"/>
          </ac:picMkLst>
        </pc:picChg>
      </pc:sldChg>
      <pc:sldChg chg="addSp delSp modSp">
        <pc:chgData name="" userId="d32417d921a94500" providerId="LiveId" clId="{5223DE36-481A-4C76-8470-065217DEE01F}" dt="2023-05-08T08:57:05.627" v="761" actId="1076"/>
        <pc:sldMkLst>
          <pc:docMk/>
          <pc:sldMk cId="3309925926" sldId="269"/>
        </pc:sldMkLst>
        <pc:spChg chg="mod">
          <ac:chgData name="" userId="d32417d921a94500" providerId="LiveId" clId="{5223DE36-481A-4C76-8470-065217DEE01F}" dt="2023-05-08T08:57:05.627" v="761" actId="1076"/>
          <ac:spMkLst>
            <pc:docMk/>
            <pc:sldMk cId="3309925926" sldId="269"/>
            <ac:spMk id="3" creationId="{1CC72F55-7AF3-49AF-9C8F-2E425549B2D4}"/>
          </ac:spMkLst>
        </pc:spChg>
        <pc:spChg chg="mod">
          <ac:chgData name="" userId="d32417d921a94500" providerId="LiveId" clId="{5223DE36-481A-4C76-8470-065217DEE01F}" dt="2023-05-08T08:57:02.087" v="760" actId="1076"/>
          <ac:spMkLst>
            <pc:docMk/>
            <pc:sldMk cId="3309925926" sldId="269"/>
            <ac:spMk id="8" creationId="{15284863-B497-4DB1-A37E-02DBDE6D6E2C}"/>
          </ac:spMkLst>
        </pc:spChg>
        <pc:picChg chg="add">
          <ac:chgData name="" userId="d32417d921a94500" providerId="LiveId" clId="{5223DE36-481A-4C76-8470-065217DEE01F}" dt="2023-04-28T10:47:44.331" v="74"/>
          <ac:picMkLst>
            <pc:docMk/>
            <pc:sldMk cId="3309925926" sldId="269"/>
            <ac:picMk id="9" creationId="{20B22D6A-901E-4DE8-B081-364473D04500}"/>
          </ac:picMkLst>
        </pc:picChg>
        <pc:picChg chg="del">
          <ac:chgData name="" userId="d32417d921a94500" providerId="LiveId" clId="{5223DE36-481A-4C76-8470-065217DEE01F}" dt="2023-04-28T10:47:44.112" v="73" actId="478"/>
          <ac:picMkLst>
            <pc:docMk/>
            <pc:sldMk cId="3309925926" sldId="269"/>
            <ac:picMk id="12" creationId="{427D9947-3BAE-4877-9DA5-A7F819C381CB}"/>
          </ac:picMkLst>
        </pc:picChg>
      </pc:sldChg>
      <pc:sldChg chg="addSp delSp modSp">
        <pc:chgData name="" userId="d32417d921a94500" providerId="LiveId" clId="{5223DE36-481A-4C76-8470-065217DEE01F}" dt="2023-05-08T08:56:54.582" v="759" actId="1076"/>
        <pc:sldMkLst>
          <pc:docMk/>
          <pc:sldMk cId="3225784707" sldId="270"/>
        </pc:sldMkLst>
        <pc:spChg chg="mod">
          <ac:chgData name="" userId="d32417d921a94500" providerId="LiveId" clId="{5223DE36-481A-4C76-8470-065217DEE01F}" dt="2023-05-08T08:56:54.582" v="759" actId="1076"/>
          <ac:spMkLst>
            <pc:docMk/>
            <pc:sldMk cId="3225784707" sldId="270"/>
            <ac:spMk id="3" creationId="{1CC72F55-7AF3-49AF-9C8F-2E425549B2D4}"/>
          </ac:spMkLst>
        </pc:spChg>
        <pc:spChg chg="mod">
          <ac:chgData name="" userId="d32417d921a94500" providerId="LiveId" clId="{5223DE36-481A-4C76-8470-065217DEE01F}" dt="2023-05-08T08:56:54.582" v="759" actId="1076"/>
          <ac:spMkLst>
            <pc:docMk/>
            <pc:sldMk cId="3225784707" sldId="270"/>
            <ac:spMk id="4" creationId="{5CA06E52-C063-4396-A86F-6399325736FA}"/>
          </ac:spMkLst>
        </pc:spChg>
        <pc:picChg chg="add">
          <ac:chgData name="" userId="d32417d921a94500" providerId="LiveId" clId="{5223DE36-481A-4C76-8470-065217DEE01F}" dt="2023-04-28T10:47:49.632" v="76"/>
          <ac:picMkLst>
            <pc:docMk/>
            <pc:sldMk cId="3225784707" sldId="270"/>
            <ac:picMk id="10" creationId="{0993A10B-682C-4A8B-85D4-A343759822B1}"/>
          </ac:picMkLst>
        </pc:picChg>
        <pc:picChg chg="del">
          <ac:chgData name="" userId="d32417d921a94500" providerId="LiveId" clId="{5223DE36-481A-4C76-8470-065217DEE01F}" dt="2023-04-28T10:47:49.301" v="75" actId="478"/>
          <ac:picMkLst>
            <pc:docMk/>
            <pc:sldMk cId="3225784707" sldId="270"/>
            <ac:picMk id="13" creationId="{599ACE5D-DFFD-4F33-BA9F-39DF00EB3E0E}"/>
          </ac:picMkLst>
        </pc:picChg>
      </pc:sldChg>
      <pc:sldChg chg="addSp delSp">
        <pc:chgData name="" userId="d32417d921a94500" providerId="LiveId" clId="{5223DE36-481A-4C76-8470-065217DEE01F}" dt="2023-04-28T10:49:38.473" v="137"/>
        <pc:sldMkLst>
          <pc:docMk/>
          <pc:sldMk cId="478724993" sldId="272"/>
        </pc:sldMkLst>
        <pc:picChg chg="del">
          <ac:chgData name="" userId="d32417d921a94500" providerId="LiveId" clId="{5223DE36-481A-4C76-8470-065217DEE01F}" dt="2023-04-28T10:49:38.153" v="136" actId="478"/>
          <ac:picMkLst>
            <pc:docMk/>
            <pc:sldMk cId="478724993" sldId="272"/>
            <ac:picMk id="21" creationId="{F11A1986-6AA4-46B9-B25B-5850D2C5AF76}"/>
          </ac:picMkLst>
        </pc:picChg>
        <pc:picChg chg="add">
          <ac:chgData name="" userId="d32417d921a94500" providerId="LiveId" clId="{5223DE36-481A-4C76-8470-065217DEE01F}" dt="2023-04-28T10:49:38.473" v="137"/>
          <ac:picMkLst>
            <pc:docMk/>
            <pc:sldMk cId="478724993" sldId="272"/>
            <ac:picMk id="22" creationId="{3E179B27-C419-4F21-A117-D750BADDC533}"/>
          </ac:picMkLst>
        </pc:picChg>
      </pc:sldChg>
      <pc:sldChg chg="addSp delSp modSp">
        <pc:chgData name="" userId="d32417d921a94500" providerId="LiveId" clId="{5223DE36-481A-4C76-8470-065217DEE01F}" dt="2023-05-08T09:20:56.747" v="1315" actId="20577"/>
        <pc:sldMkLst>
          <pc:docMk/>
          <pc:sldMk cId="1836859834" sldId="273"/>
        </pc:sldMkLst>
        <pc:spChg chg="mod">
          <ac:chgData name="" userId="d32417d921a94500" providerId="LiveId" clId="{5223DE36-481A-4C76-8470-065217DEE01F}" dt="2023-05-08T09:20:56.747" v="1315" actId="20577"/>
          <ac:spMkLst>
            <pc:docMk/>
            <pc:sldMk cId="1836859834" sldId="273"/>
            <ac:spMk id="18" creationId="{FCC6E49D-FD9E-45B4-8E84-66A2B9E6D3A7}"/>
          </ac:spMkLst>
        </pc:spChg>
        <pc:picChg chg="add">
          <ac:chgData name="" userId="d32417d921a94500" providerId="LiveId" clId="{5223DE36-481A-4C76-8470-065217DEE01F}" dt="2023-04-28T10:49:43.710" v="139"/>
          <ac:picMkLst>
            <pc:docMk/>
            <pc:sldMk cId="1836859834" sldId="273"/>
            <ac:picMk id="7" creationId="{392D26EB-D46E-4347-B5BE-E4B5B0FFECE3}"/>
          </ac:picMkLst>
        </pc:picChg>
        <pc:picChg chg="del">
          <ac:chgData name="" userId="d32417d921a94500" providerId="LiveId" clId="{5223DE36-481A-4C76-8470-065217DEE01F}" dt="2023-04-28T10:49:43.265" v="138" actId="478"/>
          <ac:picMkLst>
            <pc:docMk/>
            <pc:sldMk cId="1836859834" sldId="273"/>
            <ac:picMk id="12" creationId="{75931211-F5F0-42D5-B15D-B10BAE9F4B75}"/>
          </ac:picMkLst>
        </pc:picChg>
      </pc:sldChg>
      <pc:sldChg chg="addSp delSp modSp">
        <pc:chgData name="" userId="d32417d921a94500" providerId="LiveId" clId="{5223DE36-481A-4C76-8470-065217DEE01F}" dt="2023-04-28T10:49:30.534" v="135" actId="1035"/>
        <pc:sldMkLst>
          <pc:docMk/>
          <pc:sldMk cId="523693193" sldId="274"/>
        </pc:sldMkLst>
        <pc:spChg chg="mod">
          <ac:chgData name="" userId="d32417d921a94500" providerId="LiveId" clId="{5223DE36-481A-4C76-8470-065217DEE01F}" dt="2023-04-28T10:49:30.534" v="135" actId="1035"/>
          <ac:spMkLst>
            <pc:docMk/>
            <pc:sldMk cId="523693193" sldId="274"/>
            <ac:spMk id="9" creationId="{9C1A0CA5-4139-401B-8E2A-F763EF6C9B92}"/>
          </ac:spMkLst>
        </pc:spChg>
        <pc:picChg chg="add">
          <ac:chgData name="" userId="d32417d921a94500" providerId="LiveId" clId="{5223DE36-481A-4C76-8470-065217DEE01F}" dt="2023-04-28T10:49:15.278" v="118"/>
          <ac:picMkLst>
            <pc:docMk/>
            <pc:sldMk cId="523693193" sldId="274"/>
            <ac:picMk id="8" creationId="{3D3DF7AA-F9BC-4E2F-A64E-393DF157A9A2}"/>
          </ac:picMkLst>
        </pc:picChg>
        <pc:picChg chg="del">
          <ac:chgData name="" userId="d32417d921a94500" providerId="LiveId" clId="{5223DE36-481A-4C76-8470-065217DEE01F}" dt="2023-04-28T10:49:14.941" v="117" actId="478"/>
          <ac:picMkLst>
            <pc:docMk/>
            <pc:sldMk cId="523693193" sldId="274"/>
            <ac:picMk id="11" creationId="{EC5CA5FC-2A63-440B-84C7-AA355F84CC3B}"/>
          </ac:picMkLst>
        </pc:picChg>
      </pc:sldChg>
      <pc:sldChg chg="addSp delSp modSp">
        <pc:chgData name="" userId="d32417d921a94500" providerId="LiveId" clId="{5223DE36-481A-4C76-8470-065217DEE01F}" dt="2023-04-28T10:49:25.002" v="127" actId="1035"/>
        <pc:sldMkLst>
          <pc:docMk/>
          <pc:sldMk cId="58654164" sldId="275"/>
        </pc:sldMkLst>
        <pc:spChg chg="mod">
          <ac:chgData name="" userId="d32417d921a94500" providerId="LiveId" clId="{5223DE36-481A-4C76-8470-065217DEE01F}" dt="2023-04-28T10:49:25.002" v="127" actId="1035"/>
          <ac:spMkLst>
            <pc:docMk/>
            <pc:sldMk cId="58654164" sldId="275"/>
            <ac:spMk id="9" creationId="{89CF8D3B-F03E-47F3-A848-8A7F90DA888B}"/>
          </ac:spMkLst>
        </pc:spChg>
        <pc:picChg chg="add">
          <ac:chgData name="" userId="d32417d921a94500" providerId="LiveId" clId="{5223DE36-481A-4C76-8470-065217DEE01F}" dt="2023-04-28T10:49:19.272" v="120"/>
          <ac:picMkLst>
            <pc:docMk/>
            <pc:sldMk cId="58654164" sldId="275"/>
            <ac:picMk id="7" creationId="{643B7CFD-8AB9-4D7B-9544-41F7759CC79E}"/>
          </ac:picMkLst>
        </pc:picChg>
        <pc:picChg chg="del">
          <ac:chgData name="" userId="d32417d921a94500" providerId="LiveId" clId="{5223DE36-481A-4C76-8470-065217DEE01F}" dt="2023-04-28T10:49:18.959" v="119" actId="478"/>
          <ac:picMkLst>
            <pc:docMk/>
            <pc:sldMk cId="58654164" sldId="275"/>
            <ac:picMk id="11" creationId="{250296CF-76F3-4301-85EA-B7B9BD9C82DB}"/>
          </ac:picMkLst>
        </pc:picChg>
      </pc:sldChg>
      <pc:sldChg chg="addSp delSp modSp delAnim">
        <pc:chgData name="" userId="d32417d921a94500" providerId="LiveId" clId="{5223DE36-481A-4C76-8470-065217DEE01F}" dt="2023-05-08T13:14:30.234" v="2108" actId="1035"/>
        <pc:sldMkLst>
          <pc:docMk/>
          <pc:sldMk cId="1439197892" sldId="276"/>
        </pc:sldMkLst>
        <pc:spChg chg="add mod">
          <ac:chgData name="" userId="d32417d921a94500" providerId="LiveId" clId="{5223DE36-481A-4C76-8470-065217DEE01F}" dt="2023-05-08T12:20:25.084" v="1927" actId="14100"/>
          <ac:spMkLst>
            <pc:docMk/>
            <pc:sldMk cId="1439197892" sldId="276"/>
            <ac:spMk id="2" creationId="{48B14211-AA7D-4DC3-83AB-CD121B0F5869}"/>
          </ac:spMkLst>
        </pc:spChg>
        <pc:spChg chg="mod">
          <ac:chgData name="" userId="d32417d921a94500" providerId="LiveId" clId="{5223DE36-481A-4C76-8470-065217DEE01F}" dt="2023-05-08T13:14:30.234" v="2108" actId="1035"/>
          <ac:spMkLst>
            <pc:docMk/>
            <pc:sldMk cId="1439197892" sldId="276"/>
            <ac:spMk id="8" creationId="{40995B3A-A0BC-4E58-B0C9-C9FA0989BF83}"/>
          </ac:spMkLst>
        </pc:spChg>
        <pc:spChg chg="mod">
          <ac:chgData name="" userId="d32417d921a94500" providerId="LiveId" clId="{5223DE36-481A-4C76-8470-065217DEE01F}" dt="2023-05-08T12:20:00.096" v="1924"/>
          <ac:spMkLst>
            <pc:docMk/>
            <pc:sldMk cId="1439197892" sldId="276"/>
            <ac:spMk id="12" creationId="{66A0CCD3-7B55-4CA8-8FEC-5DDFED7D0170}"/>
          </ac:spMkLst>
        </pc:spChg>
        <pc:picChg chg="add">
          <ac:chgData name="" userId="d32417d921a94500" providerId="LiveId" clId="{5223DE36-481A-4C76-8470-065217DEE01F}" dt="2023-04-28T10:48:11.534" v="83"/>
          <ac:picMkLst>
            <pc:docMk/>
            <pc:sldMk cId="1439197892" sldId="276"/>
            <ac:picMk id="6" creationId="{0DBC8153-C69A-4546-B3C2-B45AEEC4CCE0}"/>
          </ac:picMkLst>
        </pc:picChg>
        <pc:picChg chg="add mod ord">
          <ac:chgData name="" userId="d32417d921a94500" providerId="LiveId" clId="{5223DE36-481A-4C76-8470-065217DEE01F}" dt="2023-05-08T12:20:17.961" v="1926" actId="14100"/>
          <ac:picMkLst>
            <pc:docMk/>
            <pc:sldMk cId="1439197892" sldId="276"/>
            <ac:picMk id="7" creationId="{0E96F2C7-71DD-49A8-97EC-1F90DB52E8EC}"/>
          </ac:picMkLst>
        </pc:picChg>
        <pc:picChg chg="del">
          <ac:chgData name="" userId="d32417d921a94500" providerId="LiveId" clId="{5223DE36-481A-4C76-8470-065217DEE01F}" dt="2023-05-08T12:17:34.903" v="1888" actId="478"/>
          <ac:picMkLst>
            <pc:docMk/>
            <pc:sldMk cId="1439197892" sldId="276"/>
            <ac:picMk id="9" creationId="{E3B9CC31-A842-4D2A-86DA-2E68C6919372}"/>
          </ac:picMkLst>
        </pc:picChg>
        <pc:picChg chg="del">
          <ac:chgData name="" userId="d32417d921a94500" providerId="LiveId" clId="{5223DE36-481A-4C76-8470-065217DEE01F}" dt="2023-04-28T10:48:11.204" v="82" actId="478"/>
          <ac:picMkLst>
            <pc:docMk/>
            <pc:sldMk cId="1439197892" sldId="276"/>
            <ac:picMk id="11" creationId="{11CD693C-C3AC-4084-9EC9-A205DCAC8EDE}"/>
          </ac:picMkLst>
        </pc:picChg>
      </pc:sldChg>
      <pc:sldChg chg="addSp delSp modSp">
        <pc:chgData name="" userId="d32417d921a94500" providerId="LiveId" clId="{5223DE36-481A-4C76-8470-065217DEE01F}" dt="2023-05-08T09:30:37.922" v="1534" actId="1038"/>
        <pc:sldMkLst>
          <pc:docMk/>
          <pc:sldMk cId="1918058285" sldId="277"/>
        </pc:sldMkLst>
        <pc:spChg chg="mod">
          <ac:chgData name="" userId="d32417d921a94500" providerId="LiveId" clId="{5223DE36-481A-4C76-8470-065217DEE01F}" dt="2023-04-28T10:48:37.901" v="104" actId="1036"/>
          <ac:spMkLst>
            <pc:docMk/>
            <pc:sldMk cId="1918058285" sldId="277"/>
            <ac:spMk id="6" creationId="{117C5C67-E8BB-4A77-B565-1AF128DC6CDA}"/>
          </ac:spMkLst>
        </pc:spChg>
        <pc:spChg chg="mod">
          <ac:chgData name="" userId="d32417d921a94500" providerId="LiveId" clId="{5223DE36-481A-4C76-8470-065217DEE01F}" dt="2023-05-08T09:30:37.922" v="1534" actId="1038"/>
          <ac:spMkLst>
            <pc:docMk/>
            <pc:sldMk cId="1918058285" sldId="277"/>
            <ac:spMk id="11" creationId="{6780EA2A-1B9C-4686-AAB2-E5C718AC9020}"/>
          </ac:spMkLst>
        </pc:spChg>
        <pc:picChg chg="add">
          <ac:chgData name="" userId="d32417d921a94500" providerId="LiveId" clId="{5223DE36-481A-4C76-8470-065217DEE01F}" dt="2023-04-28T10:48:30.062" v="87"/>
          <ac:picMkLst>
            <pc:docMk/>
            <pc:sldMk cId="1918058285" sldId="277"/>
            <ac:picMk id="10" creationId="{9032C545-81BB-487C-B614-6DBCA74BBC0D}"/>
          </ac:picMkLst>
        </pc:picChg>
        <pc:picChg chg="del">
          <ac:chgData name="" userId="d32417d921a94500" providerId="LiveId" clId="{5223DE36-481A-4C76-8470-065217DEE01F}" dt="2023-04-28T10:48:29.605" v="86" actId="478"/>
          <ac:picMkLst>
            <pc:docMk/>
            <pc:sldMk cId="1918058285" sldId="277"/>
            <ac:picMk id="15" creationId="{B657A4A1-C663-4A54-8009-644F60EB595B}"/>
          </ac:picMkLst>
        </pc:picChg>
      </pc:sldChg>
      <pc:sldChg chg="addSp delSp modSp">
        <pc:chgData name="" userId="d32417d921a94500" providerId="LiveId" clId="{5223DE36-481A-4C76-8470-065217DEE01F}" dt="2023-05-08T10:20:32.582" v="1861" actId="20577"/>
        <pc:sldMkLst>
          <pc:docMk/>
          <pc:sldMk cId="1898626019" sldId="278"/>
        </pc:sldMkLst>
        <pc:spChg chg="mod">
          <ac:chgData name="" userId="d32417d921a94500" providerId="LiveId" clId="{5223DE36-481A-4C76-8470-065217DEE01F}" dt="2023-05-08T09:31:22.012" v="1540" actId="1036"/>
          <ac:spMkLst>
            <pc:docMk/>
            <pc:sldMk cId="1898626019" sldId="278"/>
            <ac:spMk id="4" creationId="{80E42CCE-14DF-411E-9EF0-1EAAC139178B}"/>
          </ac:spMkLst>
        </pc:spChg>
        <pc:spChg chg="mod">
          <ac:chgData name="" userId="d32417d921a94500" providerId="LiveId" clId="{5223DE36-481A-4C76-8470-065217DEE01F}" dt="2023-05-08T10:20:32.582" v="1861" actId="20577"/>
          <ac:spMkLst>
            <pc:docMk/>
            <pc:sldMk cId="1898626019" sldId="278"/>
            <ac:spMk id="5" creationId="{EEC9DD50-412B-4D6E-98E7-915E604C2F81}"/>
          </ac:spMkLst>
        </pc:spChg>
        <pc:spChg chg="mod">
          <ac:chgData name="" userId="d32417d921a94500" providerId="LiveId" clId="{5223DE36-481A-4C76-8470-065217DEE01F}" dt="2023-05-08T09:31:06.322" v="1536" actId="207"/>
          <ac:spMkLst>
            <pc:docMk/>
            <pc:sldMk cId="1898626019" sldId="278"/>
            <ac:spMk id="8" creationId="{C802D95E-710B-44A0-ACBD-7FF0E72A0CB2}"/>
          </ac:spMkLst>
        </pc:spChg>
        <pc:picChg chg="del">
          <ac:chgData name="" userId="d32417d921a94500" providerId="LiveId" clId="{5223DE36-481A-4C76-8470-065217DEE01F}" dt="2023-04-28T10:48:51.566" v="107" actId="478"/>
          <ac:picMkLst>
            <pc:docMk/>
            <pc:sldMk cId="1898626019" sldId="278"/>
            <ac:picMk id="19" creationId="{1BF85BD3-0EAB-4155-AE09-65C66739F21E}"/>
          </ac:picMkLst>
        </pc:picChg>
        <pc:picChg chg="add">
          <ac:chgData name="" userId="d32417d921a94500" providerId="LiveId" clId="{5223DE36-481A-4C76-8470-065217DEE01F}" dt="2023-04-28T10:48:52.044" v="108"/>
          <ac:picMkLst>
            <pc:docMk/>
            <pc:sldMk cId="1898626019" sldId="278"/>
            <ac:picMk id="20" creationId="{2B80508F-3673-4149-A370-78E5914B93A5}"/>
          </ac:picMkLst>
        </pc:picChg>
      </pc:sldChg>
      <pc:sldChg chg="addSp delSp">
        <pc:chgData name="" userId="d32417d921a94500" providerId="LiveId" clId="{5223DE36-481A-4C76-8470-065217DEE01F}" dt="2023-04-28T10:48:57.620" v="110"/>
        <pc:sldMkLst>
          <pc:docMk/>
          <pc:sldMk cId="88035931" sldId="279"/>
        </pc:sldMkLst>
        <pc:picChg chg="del">
          <ac:chgData name="" userId="d32417d921a94500" providerId="LiveId" clId="{5223DE36-481A-4C76-8470-065217DEE01F}" dt="2023-04-28T10:48:57.166" v="109" actId="478"/>
          <ac:picMkLst>
            <pc:docMk/>
            <pc:sldMk cId="88035931" sldId="279"/>
            <ac:picMk id="26" creationId="{9ED66D07-697F-4751-AFC8-3FE2A514231D}"/>
          </ac:picMkLst>
        </pc:picChg>
        <pc:picChg chg="add">
          <ac:chgData name="" userId="d32417d921a94500" providerId="LiveId" clId="{5223DE36-481A-4C76-8470-065217DEE01F}" dt="2023-04-28T10:48:57.620" v="110"/>
          <ac:picMkLst>
            <pc:docMk/>
            <pc:sldMk cId="88035931" sldId="279"/>
            <ac:picMk id="27" creationId="{870B8D31-8796-404D-8CC0-FA686D91886A}"/>
          </ac:picMkLst>
        </pc:picChg>
      </pc:sldChg>
      <pc:sldChg chg="addSp delSp modSp">
        <pc:chgData name="" userId="d32417d921a94500" providerId="LiveId" clId="{5223DE36-481A-4C76-8470-065217DEE01F}" dt="2023-05-08T08:58:47.378" v="776" actId="1076"/>
        <pc:sldMkLst>
          <pc:docMk/>
          <pc:sldMk cId="3312396295" sldId="282"/>
        </pc:sldMkLst>
        <pc:spChg chg="mod">
          <ac:chgData name="" userId="d32417d921a94500" providerId="LiveId" clId="{5223DE36-481A-4C76-8470-065217DEE01F}" dt="2023-04-28T10:48:08.459" v="81" actId="1076"/>
          <ac:spMkLst>
            <pc:docMk/>
            <pc:sldMk cId="3312396295" sldId="282"/>
            <ac:spMk id="7" creationId="{8F8D44C5-B3EC-47E9-9571-8B8DC56186C8}"/>
          </ac:spMkLst>
        </pc:spChg>
        <pc:spChg chg="mod">
          <ac:chgData name="" userId="d32417d921a94500" providerId="LiveId" clId="{5223DE36-481A-4C76-8470-065217DEE01F}" dt="2023-05-08T08:58:47.378" v="776" actId="1076"/>
          <ac:spMkLst>
            <pc:docMk/>
            <pc:sldMk cId="3312396295" sldId="282"/>
            <ac:spMk id="13" creationId="{D04BEB09-3E53-47C6-9D5F-8DE65727ED66}"/>
          </ac:spMkLst>
        </pc:spChg>
        <pc:picChg chg="mod">
          <ac:chgData name="" userId="d32417d921a94500" providerId="LiveId" clId="{5223DE36-481A-4C76-8470-065217DEE01F}" dt="2023-05-08T08:58:39.527" v="775" actId="1440"/>
          <ac:picMkLst>
            <pc:docMk/>
            <pc:sldMk cId="3312396295" sldId="282"/>
            <ac:picMk id="5" creationId="{D095B8C1-D8B4-41E3-A5DF-1A8BAE0C4478}"/>
          </ac:picMkLst>
        </pc:picChg>
        <pc:picChg chg="del">
          <ac:chgData name="" userId="d32417d921a94500" providerId="LiveId" clId="{5223DE36-481A-4C76-8470-065217DEE01F}" dt="2023-04-28T10:47:59.791" v="79" actId="478"/>
          <ac:picMkLst>
            <pc:docMk/>
            <pc:sldMk cId="3312396295" sldId="282"/>
            <ac:picMk id="8" creationId="{2FD829FB-814E-4298-A27D-5866D8C41BBD}"/>
          </ac:picMkLst>
        </pc:picChg>
        <pc:picChg chg="add">
          <ac:chgData name="" userId="d32417d921a94500" providerId="LiveId" clId="{5223DE36-481A-4C76-8470-065217DEE01F}" dt="2023-04-28T10:48:00.109" v="80"/>
          <ac:picMkLst>
            <pc:docMk/>
            <pc:sldMk cId="3312396295" sldId="282"/>
            <ac:picMk id="9" creationId="{EF395005-5350-412A-AD3E-AA4730580259}"/>
          </ac:picMkLst>
        </pc:picChg>
      </pc:sldChg>
      <pc:sldChg chg="addSp delSp">
        <pc:chgData name="" userId="d32417d921a94500" providerId="LiveId" clId="{5223DE36-481A-4C76-8470-065217DEE01F}" dt="2023-04-28T10:48:22.743" v="85"/>
        <pc:sldMkLst>
          <pc:docMk/>
          <pc:sldMk cId="3130382886" sldId="284"/>
        </pc:sldMkLst>
        <pc:picChg chg="del">
          <ac:chgData name="" userId="d32417d921a94500" providerId="LiveId" clId="{5223DE36-481A-4C76-8470-065217DEE01F}" dt="2023-04-28T10:48:22.359" v="84" actId="478"/>
          <ac:picMkLst>
            <pc:docMk/>
            <pc:sldMk cId="3130382886" sldId="284"/>
            <ac:picMk id="11" creationId="{AF6840B1-27FA-4ABA-8425-B19C20D8A992}"/>
          </ac:picMkLst>
        </pc:picChg>
        <pc:picChg chg="add">
          <ac:chgData name="" userId="d32417d921a94500" providerId="LiveId" clId="{5223DE36-481A-4C76-8470-065217DEE01F}" dt="2023-04-28T10:48:22.743" v="85"/>
          <ac:picMkLst>
            <pc:docMk/>
            <pc:sldMk cId="3130382886" sldId="284"/>
            <ac:picMk id="12" creationId="{531B4834-7F17-4C08-9A68-3B9FDD5FC2DB}"/>
          </ac:picMkLst>
        </pc:picChg>
      </pc:sldChg>
      <pc:sldChg chg="addSp delSp">
        <pc:chgData name="" userId="d32417d921a94500" providerId="LiveId" clId="{5223DE36-481A-4C76-8470-065217DEE01F}" dt="2023-04-28T10:47:55.740" v="78"/>
        <pc:sldMkLst>
          <pc:docMk/>
          <pc:sldMk cId="563900806" sldId="289"/>
        </pc:sldMkLst>
        <pc:picChg chg="del">
          <ac:chgData name="" userId="d32417d921a94500" providerId="LiveId" clId="{5223DE36-481A-4C76-8470-065217DEE01F}" dt="2023-04-28T10:47:55.400" v="77" actId="478"/>
          <ac:picMkLst>
            <pc:docMk/>
            <pc:sldMk cId="563900806" sldId="289"/>
            <ac:picMk id="9" creationId="{7B323C4B-F27B-4136-955E-4FCC1B8EA25A}"/>
          </ac:picMkLst>
        </pc:picChg>
        <pc:picChg chg="add">
          <ac:chgData name="" userId="d32417d921a94500" providerId="LiveId" clId="{5223DE36-481A-4C76-8470-065217DEE01F}" dt="2023-04-28T10:47:55.740" v="78"/>
          <ac:picMkLst>
            <pc:docMk/>
            <pc:sldMk cId="563900806" sldId="289"/>
            <ac:picMk id="10" creationId="{15A3E282-EB64-4E25-9954-E756EAB5A437}"/>
          </ac:picMkLst>
        </pc:picChg>
      </pc:sldChg>
      <pc:sldChg chg="addSp delSp modSp del">
        <pc:chgData name="" userId="d32417d921a94500" providerId="LiveId" clId="{5223DE36-481A-4C76-8470-065217DEE01F}" dt="2023-05-08T09:52:10.782" v="1824" actId="2696"/>
        <pc:sldMkLst>
          <pc:docMk/>
          <pc:sldMk cId="0" sldId="290"/>
        </pc:sldMkLst>
        <pc:spChg chg="add mod">
          <ac:chgData name="" userId="d32417d921a94500" providerId="LiveId" clId="{5223DE36-481A-4C76-8470-065217DEE01F}" dt="2023-05-08T09:43:22.385" v="1645" actId="207"/>
          <ac:spMkLst>
            <pc:docMk/>
            <pc:sldMk cId="0" sldId="290"/>
            <ac:spMk id="2" creationId="{32EB6512-2085-4EBB-BB47-E39F5901DE0C}"/>
          </ac:spMkLst>
        </pc:spChg>
        <pc:spChg chg="add mod">
          <ac:chgData name="" userId="d32417d921a94500" providerId="LiveId" clId="{5223DE36-481A-4C76-8470-065217DEE01F}" dt="2023-05-08T09:43:22.385" v="1645" actId="207"/>
          <ac:spMkLst>
            <pc:docMk/>
            <pc:sldMk cId="0" sldId="290"/>
            <ac:spMk id="6" creationId="{D75AFDB2-75C9-4919-B5A1-5F96F5EBC0B8}"/>
          </ac:spMkLst>
        </pc:spChg>
        <pc:spChg chg="add mod">
          <ac:chgData name="" userId="d32417d921a94500" providerId="LiveId" clId="{5223DE36-481A-4C76-8470-065217DEE01F}" dt="2023-05-08T09:43:22.385" v="1645" actId="207"/>
          <ac:spMkLst>
            <pc:docMk/>
            <pc:sldMk cId="0" sldId="290"/>
            <ac:spMk id="7" creationId="{1A747CA9-10DF-44C7-A4EE-46D200CEB6BE}"/>
          </ac:spMkLst>
        </pc:spChg>
        <pc:spChg chg="add mod">
          <ac:chgData name="" userId="d32417d921a94500" providerId="LiveId" clId="{5223DE36-481A-4C76-8470-065217DEE01F}" dt="2023-05-08T09:43:22.385" v="1645" actId="207"/>
          <ac:spMkLst>
            <pc:docMk/>
            <pc:sldMk cId="0" sldId="290"/>
            <ac:spMk id="8" creationId="{9646E46F-CD21-448B-A6B3-270597A70DD1}"/>
          </ac:spMkLst>
        </pc:spChg>
        <pc:spChg chg="add mod">
          <ac:chgData name="" userId="d32417d921a94500" providerId="LiveId" clId="{5223DE36-481A-4C76-8470-065217DEE01F}" dt="2023-05-08T09:43:22.385" v="1645" actId="207"/>
          <ac:spMkLst>
            <pc:docMk/>
            <pc:sldMk cId="0" sldId="290"/>
            <ac:spMk id="10" creationId="{B9C4DD5F-F1F6-4E69-844C-D562DE6B42FD}"/>
          </ac:spMkLst>
        </pc:spChg>
        <pc:spChg chg="add mod">
          <ac:chgData name="" userId="d32417d921a94500" providerId="LiveId" clId="{5223DE36-481A-4C76-8470-065217DEE01F}" dt="2023-05-08T09:43:22.385" v="1645" actId="207"/>
          <ac:spMkLst>
            <pc:docMk/>
            <pc:sldMk cId="0" sldId="290"/>
            <ac:spMk id="11" creationId="{C2B8A6BB-C8BA-46B5-BB88-98733816226A}"/>
          </ac:spMkLst>
        </pc:spChg>
        <pc:spChg chg="add mod">
          <ac:chgData name="" userId="d32417d921a94500" providerId="LiveId" clId="{5223DE36-481A-4C76-8470-065217DEE01F}" dt="2023-05-08T09:43:22.385" v="1645" actId="207"/>
          <ac:spMkLst>
            <pc:docMk/>
            <pc:sldMk cId="0" sldId="290"/>
            <ac:spMk id="12" creationId="{51E49E65-651E-4A0B-8698-170E39AB4DC3}"/>
          </ac:spMkLst>
        </pc:spChg>
        <pc:spChg chg="add mod">
          <ac:chgData name="" userId="d32417d921a94500" providerId="LiveId" clId="{5223DE36-481A-4C76-8470-065217DEE01F}" dt="2023-05-08T09:43:22.385" v="1645" actId="207"/>
          <ac:spMkLst>
            <pc:docMk/>
            <pc:sldMk cId="0" sldId="290"/>
            <ac:spMk id="13" creationId="{228D6868-02BF-4CFD-8D75-A7E19B590EB6}"/>
          </ac:spMkLst>
        </pc:spChg>
        <pc:spChg chg="mod">
          <ac:chgData name="" userId="d32417d921a94500" providerId="LiveId" clId="{5223DE36-481A-4C76-8470-065217DEE01F}" dt="2023-05-08T09:11:49.665" v="1003" actId="1076"/>
          <ac:spMkLst>
            <pc:docMk/>
            <pc:sldMk cId="0" sldId="290"/>
            <ac:spMk id="18" creationId="{00000000-0000-0000-0000-000000000000}"/>
          </ac:spMkLst>
        </pc:spChg>
        <pc:spChg chg="add mod">
          <ac:chgData name="" userId="d32417d921a94500" providerId="LiveId" clId="{5223DE36-481A-4C76-8470-065217DEE01F}" dt="2023-05-08T09:43:22.385" v="1645" actId="207"/>
          <ac:spMkLst>
            <pc:docMk/>
            <pc:sldMk cId="0" sldId="290"/>
            <ac:spMk id="34" creationId="{EE26C9B2-B06F-4C9A-A57A-F20140B5375C}"/>
          </ac:spMkLst>
        </pc:spChg>
        <pc:spChg chg="add mod">
          <ac:chgData name="" userId="d32417d921a94500" providerId="LiveId" clId="{5223DE36-481A-4C76-8470-065217DEE01F}" dt="2023-05-08T09:43:22.385" v="1645" actId="207"/>
          <ac:spMkLst>
            <pc:docMk/>
            <pc:sldMk cId="0" sldId="290"/>
            <ac:spMk id="35" creationId="{A331010C-DFC3-4A01-9C90-78FE795F88DA}"/>
          </ac:spMkLst>
        </pc:spChg>
        <pc:spChg chg="add mod">
          <ac:chgData name="" userId="d32417d921a94500" providerId="LiveId" clId="{5223DE36-481A-4C76-8470-065217DEE01F}" dt="2023-05-08T09:43:22.385" v="1645" actId="207"/>
          <ac:spMkLst>
            <pc:docMk/>
            <pc:sldMk cId="0" sldId="290"/>
            <ac:spMk id="36" creationId="{F6B203E3-681D-416E-9CB3-9CED9A51D760}"/>
          </ac:spMkLst>
        </pc:spChg>
        <pc:spChg chg="add mod">
          <ac:chgData name="" userId="d32417d921a94500" providerId="LiveId" clId="{5223DE36-481A-4C76-8470-065217DEE01F}" dt="2023-05-08T09:37:02.435" v="1616" actId="688"/>
          <ac:spMkLst>
            <pc:docMk/>
            <pc:sldMk cId="0" sldId="290"/>
            <ac:spMk id="37" creationId="{FE1CFBE6-0A6E-41FE-ACF5-17CE99693585}"/>
          </ac:spMkLst>
        </pc:spChg>
        <pc:grpChg chg="add mod">
          <ac:chgData name="" userId="d32417d921a94500" providerId="LiveId" clId="{5223DE36-481A-4C76-8470-065217DEE01F}" dt="2023-05-08T09:43:22.385" v="1645" actId="207"/>
          <ac:grpSpMkLst>
            <pc:docMk/>
            <pc:sldMk cId="0" sldId="290"/>
            <ac:grpSpMk id="21" creationId="{F1735911-0B24-4A7A-BE68-4FB0C18B9B68}"/>
          </ac:grpSpMkLst>
        </pc:grpChg>
        <pc:grpChg chg="add mod">
          <ac:chgData name="" userId="d32417d921a94500" providerId="LiveId" clId="{5223DE36-481A-4C76-8470-065217DEE01F}" dt="2023-05-08T09:43:22.385" v="1645" actId="207"/>
          <ac:grpSpMkLst>
            <pc:docMk/>
            <pc:sldMk cId="0" sldId="290"/>
            <ac:grpSpMk id="22" creationId="{E58CFC85-39A0-4469-992F-90A76E095E15}"/>
          </ac:grpSpMkLst>
        </pc:grpChg>
        <pc:grpChg chg="add mod">
          <ac:chgData name="" userId="d32417d921a94500" providerId="LiveId" clId="{5223DE36-481A-4C76-8470-065217DEE01F}" dt="2023-05-08T09:43:22.385" v="1645" actId="207"/>
          <ac:grpSpMkLst>
            <pc:docMk/>
            <pc:sldMk cId="0" sldId="290"/>
            <ac:grpSpMk id="26" creationId="{D79F1FE1-30E3-4FA4-8B32-326D89522DA7}"/>
          </ac:grpSpMkLst>
        </pc:grpChg>
        <pc:grpChg chg="add mod">
          <ac:chgData name="" userId="d32417d921a94500" providerId="LiveId" clId="{5223DE36-481A-4C76-8470-065217DEE01F}" dt="2023-05-08T09:43:22.385" v="1645" actId="207"/>
          <ac:grpSpMkLst>
            <pc:docMk/>
            <pc:sldMk cId="0" sldId="290"/>
            <ac:grpSpMk id="30" creationId="{16EB18A3-12DC-44EA-8698-9AF592950A7C}"/>
          </ac:grpSpMkLst>
        </pc:grpChg>
        <pc:picChg chg="add">
          <ac:chgData name="" userId="d32417d921a94500" providerId="LiveId" clId="{5223DE36-481A-4C76-8470-065217DEE01F}" dt="2023-04-28T10:49:06.758" v="114"/>
          <ac:picMkLst>
            <pc:docMk/>
            <pc:sldMk cId="0" sldId="290"/>
            <ac:picMk id="5" creationId="{7276C98B-DEF1-492E-B9C1-91982C8DDC46}"/>
          </ac:picMkLst>
        </pc:picChg>
        <pc:picChg chg="del">
          <ac:chgData name="" userId="d32417d921a94500" providerId="LiveId" clId="{5223DE36-481A-4C76-8470-065217DEE01F}" dt="2023-04-28T10:49:06.423" v="113" actId="478"/>
          <ac:picMkLst>
            <pc:docMk/>
            <pc:sldMk cId="0" sldId="290"/>
            <ac:picMk id="10" creationId="{51AA5EE7-E2DE-46A3-817B-364589134F43}"/>
          </ac:picMkLst>
        </pc:picChg>
        <pc:cxnChg chg="add mod">
          <ac:chgData name="" userId="d32417d921a94500" providerId="LiveId" clId="{5223DE36-481A-4C76-8470-065217DEE01F}" dt="2023-05-08T09:14:23.524" v="1057" actId="164"/>
          <ac:cxnSpMkLst>
            <pc:docMk/>
            <pc:sldMk cId="0" sldId="290"/>
            <ac:cxnSpMk id="4" creationId="{4B678B0D-67B1-4B35-837D-BAB09FAAC377}"/>
          </ac:cxnSpMkLst>
        </pc:cxnChg>
        <pc:cxnChg chg="add mod">
          <ac:chgData name="" userId="d32417d921a94500" providerId="LiveId" clId="{5223DE36-481A-4C76-8470-065217DEE01F}" dt="2023-05-08T09:14:23.524" v="1057" actId="164"/>
          <ac:cxnSpMkLst>
            <pc:docMk/>
            <pc:sldMk cId="0" sldId="290"/>
            <ac:cxnSpMk id="15" creationId="{7A5DA320-DAD5-4EA1-AF6D-6175FFD510E3}"/>
          </ac:cxnSpMkLst>
        </pc:cxnChg>
        <pc:cxnChg chg="add del">
          <ac:chgData name="" userId="d32417d921a94500" providerId="LiveId" clId="{5223DE36-481A-4C76-8470-065217DEE01F}" dt="2023-05-08T09:13:55.665" v="1045" actId="478"/>
          <ac:cxnSpMkLst>
            <pc:docMk/>
            <pc:sldMk cId="0" sldId="290"/>
            <ac:cxnSpMk id="16" creationId="{1FA7B12F-9379-401D-A220-BEE6713822E2}"/>
          </ac:cxnSpMkLst>
        </pc:cxnChg>
        <pc:cxnChg chg="add del">
          <ac:chgData name="" userId="d32417d921a94500" providerId="LiveId" clId="{5223DE36-481A-4C76-8470-065217DEE01F}" dt="2023-05-08T09:13:55.665" v="1045" actId="478"/>
          <ac:cxnSpMkLst>
            <pc:docMk/>
            <pc:sldMk cId="0" sldId="290"/>
            <ac:cxnSpMk id="17" creationId="{1563082F-98B0-4843-A13F-F2B14E01F26D}"/>
          </ac:cxnSpMkLst>
        </pc:cxnChg>
        <pc:cxnChg chg="add mod">
          <ac:chgData name="" userId="d32417d921a94500" providerId="LiveId" clId="{5223DE36-481A-4C76-8470-065217DEE01F}" dt="2023-05-08T09:14:23.524" v="1057" actId="164"/>
          <ac:cxnSpMkLst>
            <pc:docMk/>
            <pc:sldMk cId="0" sldId="290"/>
            <ac:cxnSpMk id="19" creationId="{20290CAC-711B-4322-9E19-8F14F4CCF651}"/>
          </ac:cxnSpMkLst>
        </pc:cxnChg>
      </pc:sldChg>
      <pc:sldChg chg="addSp delSp modSp">
        <pc:chgData name="" userId="d32417d921a94500" providerId="LiveId" clId="{5223DE36-481A-4C76-8470-065217DEE01F}" dt="2023-05-08T09:54:25.300" v="1843" actId="1076"/>
        <pc:sldMkLst>
          <pc:docMk/>
          <pc:sldMk cId="0" sldId="291"/>
        </pc:sldMkLst>
        <pc:spChg chg="mod">
          <ac:chgData name="" userId="d32417d921a94500" providerId="LiveId" clId="{5223DE36-481A-4C76-8470-065217DEE01F}" dt="2023-05-08T09:54:25.300" v="1843" actId="1076"/>
          <ac:spMkLst>
            <pc:docMk/>
            <pc:sldMk cId="0" sldId="291"/>
            <ac:spMk id="20" creationId="{00000000-0000-0000-0000-000000000000}"/>
          </ac:spMkLst>
        </pc:spChg>
        <pc:picChg chg="add">
          <ac:chgData name="" userId="d32417d921a94500" providerId="LiveId" clId="{5223DE36-481A-4C76-8470-065217DEE01F}" dt="2023-04-28T10:49:01.276" v="112"/>
          <ac:picMkLst>
            <pc:docMk/>
            <pc:sldMk cId="0" sldId="291"/>
            <ac:picMk id="5" creationId="{6EB6FE25-09CB-41FF-8B5F-0BF3833E56FC}"/>
          </ac:picMkLst>
        </pc:picChg>
        <pc:picChg chg="del">
          <ac:chgData name="" userId="d32417d921a94500" providerId="LiveId" clId="{5223DE36-481A-4C76-8470-065217DEE01F}" dt="2023-04-28T10:49:00.898" v="111" actId="478"/>
          <ac:picMkLst>
            <pc:docMk/>
            <pc:sldMk cId="0" sldId="291"/>
            <ac:picMk id="8" creationId="{8D7B6E2A-3B68-4083-942D-E2668E8F73FD}"/>
          </ac:picMkLst>
        </pc:picChg>
        <pc:picChg chg="add mod ord">
          <ac:chgData name="" userId="d32417d921a94500" providerId="LiveId" clId="{5223DE36-481A-4C76-8470-065217DEE01F}" dt="2023-05-08T09:54:19.658" v="1842" actId="167"/>
          <ac:picMkLst>
            <pc:docMk/>
            <pc:sldMk cId="0" sldId="291"/>
            <ac:picMk id="2050" creationId="{DC75BC77-F1C9-4B41-B617-E271E3EC6785}"/>
          </ac:picMkLst>
        </pc:picChg>
      </pc:sldChg>
      <pc:sldChg chg="addSp delSp">
        <pc:chgData name="" userId="d32417d921a94500" providerId="LiveId" clId="{5223DE36-481A-4C76-8470-065217DEE01F}" dt="2023-04-28T10:49:11.352" v="116"/>
        <pc:sldMkLst>
          <pc:docMk/>
          <pc:sldMk cId="0" sldId="292"/>
        </pc:sldMkLst>
        <pc:picChg chg="add">
          <ac:chgData name="" userId="d32417d921a94500" providerId="LiveId" clId="{5223DE36-481A-4C76-8470-065217DEE01F}" dt="2023-04-28T10:49:11.352" v="116"/>
          <ac:picMkLst>
            <pc:docMk/>
            <pc:sldMk cId="0" sldId="292"/>
            <ac:picMk id="9" creationId="{46B21C13-D0BA-4E57-A584-D5F12D351BAF}"/>
          </ac:picMkLst>
        </pc:picChg>
        <pc:picChg chg="del">
          <ac:chgData name="" userId="d32417d921a94500" providerId="LiveId" clId="{5223DE36-481A-4C76-8470-065217DEE01F}" dt="2023-04-28T10:49:11.063" v="115" actId="478"/>
          <ac:picMkLst>
            <pc:docMk/>
            <pc:sldMk cId="0" sldId="292"/>
            <ac:picMk id="14" creationId="{324A4C85-2D87-479A-802D-AAE2286D6041}"/>
          </ac:picMkLst>
        </pc:picChg>
      </pc:sldChg>
      <pc:sldChg chg="addSp delSp modSp">
        <pc:chgData name="" userId="d32417d921a94500" providerId="LiveId" clId="{5223DE36-481A-4C76-8470-065217DEE01F}" dt="2023-04-28T10:46:34.904" v="57" actId="1076"/>
        <pc:sldMkLst>
          <pc:docMk/>
          <pc:sldMk cId="2450629334" sldId="293"/>
        </pc:sldMkLst>
        <pc:spChg chg="mod">
          <ac:chgData name="" userId="d32417d921a94500" providerId="LiveId" clId="{5223DE36-481A-4C76-8470-065217DEE01F}" dt="2023-04-28T10:46:31.721" v="56" actId="1076"/>
          <ac:spMkLst>
            <pc:docMk/>
            <pc:sldMk cId="2450629334" sldId="293"/>
            <ac:spMk id="3" creationId="{EF4EEB05-D222-44E3-89F5-058CFCC966F9}"/>
          </ac:spMkLst>
        </pc:spChg>
        <pc:spChg chg="mod">
          <ac:chgData name="" userId="d32417d921a94500" providerId="LiveId" clId="{5223DE36-481A-4C76-8470-065217DEE01F}" dt="2023-04-28T10:46:26.872" v="55" actId="1076"/>
          <ac:spMkLst>
            <pc:docMk/>
            <pc:sldMk cId="2450629334" sldId="293"/>
            <ac:spMk id="6" creationId="{1F63DD09-2D98-451F-842E-4299D86AF73C}"/>
          </ac:spMkLst>
        </pc:spChg>
        <pc:spChg chg="mod">
          <ac:chgData name="" userId="d32417d921a94500" providerId="LiveId" clId="{5223DE36-481A-4C76-8470-065217DEE01F}" dt="2023-04-28T10:46:20.437" v="54" actId="1076"/>
          <ac:spMkLst>
            <pc:docMk/>
            <pc:sldMk cId="2450629334" sldId="293"/>
            <ac:spMk id="7" creationId="{3B6E2F1B-D31F-4E1C-84C0-98896F600710}"/>
          </ac:spMkLst>
        </pc:spChg>
        <pc:spChg chg="mod">
          <ac:chgData name="" userId="d32417d921a94500" providerId="LiveId" clId="{5223DE36-481A-4C76-8470-065217DEE01F}" dt="2023-04-28T10:46:07.146" v="51" actId="1076"/>
          <ac:spMkLst>
            <pc:docMk/>
            <pc:sldMk cId="2450629334" sldId="293"/>
            <ac:spMk id="8" creationId="{86882A6F-37DA-4AE6-BF97-B20B9AC8A345}"/>
          </ac:spMkLst>
        </pc:spChg>
        <pc:spChg chg="add del mod">
          <ac:chgData name="" userId="d32417d921a94500" providerId="LiveId" clId="{5223DE36-481A-4C76-8470-065217DEE01F}" dt="2023-04-28T10:46:26.872" v="55" actId="1076"/>
          <ac:spMkLst>
            <pc:docMk/>
            <pc:sldMk cId="2450629334" sldId="293"/>
            <ac:spMk id="9" creationId="{BE6DEFCC-CC8E-46B7-8FFF-565B687EE78A}"/>
          </ac:spMkLst>
        </pc:spChg>
        <pc:spChg chg="add del mod">
          <ac:chgData name="" userId="d32417d921a94500" providerId="LiveId" clId="{5223DE36-481A-4C76-8470-065217DEE01F}" dt="2023-04-28T10:46:20.437" v="54" actId="1076"/>
          <ac:spMkLst>
            <pc:docMk/>
            <pc:sldMk cId="2450629334" sldId="293"/>
            <ac:spMk id="10" creationId="{DA88B33A-9AF5-4EE5-94D1-7B7A1CF50530}"/>
          </ac:spMkLst>
        </pc:spChg>
        <pc:spChg chg="add del mod">
          <ac:chgData name="" userId="d32417d921a94500" providerId="LiveId" clId="{5223DE36-481A-4C76-8470-065217DEE01F}" dt="2023-04-28T10:46:07.716" v="53" actId="1076"/>
          <ac:spMkLst>
            <pc:docMk/>
            <pc:sldMk cId="2450629334" sldId="293"/>
            <ac:spMk id="11" creationId="{59AD7112-46FB-4E59-B505-A56DFAF9AC9E}"/>
          </ac:spMkLst>
        </pc:spChg>
        <pc:spChg chg="mod">
          <ac:chgData name="" userId="d32417d921a94500" providerId="LiveId" clId="{5223DE36-481A-4C76-8470-065217DEE01F}" dt="2023-04-28T10:46:34.904" v="57" actId="1076"/>
          <ac:spMkLst>
            <pc:docMk/>
            <pc:sldMk cId="2450629334" sldId="293"/>
            <ac:spMk id="12" creationId="{536E4B14-32BA-4D66-85BA-8F9FFDDDA392}"/>
          </ac:spMkLst>
        </pc:spChg>
      </pc:sldChg>
      <pc:sldChg chg="modSp">
        <pc:chgData name="" userId="d32417d921a94500" providerId="LiveId" clId="{5223DE36-481A-4C76-8470-065217DEE01F}" dt="2023-05-08T09:32:22.271" v="1548" actId="20577"/>
        <pc:sldMkLst>
          <pc:docMk/>
          <pc:sldMk cId="207361575" sldId="296"/>
        </pc:sldMkLst>
        <pc:spChg chg="mod">
          <ac:chgData name="" userId="d32417d921a94500" providerId="LiveId" clId="{5223DE36-481A-4C76-8470-065217DEE01F}" dt="2023-04-28T10:50:56.621" v="144" actId="1076"/>
          <ac:spMkLst>
            <pc:docMk/>
            <pc:sldMk cId="207361575" sldId="296"/>
            <ac:spMk id="8" creationId="{15284863-B497-4DB1-A37E-02DBDE6D6E2C}"/>
          </ac:spMkLst>
        </pc:spChg>
        <pc:spChg chg="mod">
          <ac:chgData name="" userId="d32417d921a94500" providerId="LiveId" clId="{5223DE36-481A-4C76-8470-065217DEE01F}" dt="2023-05-08T09:32:22.271" v="1548" actId="20577"/>
          <ac:spMkLst>
            <pc:docMk/>
            <pc:sldMk cId="207361575" sldId="296"/>
            <ac:spMk id="18" creationId="{2B9CC586-6EE5-4370-B6E2-AB1E6BB0B969}"/>
          </ac:spMkLst>
        </pc:spChg>
        <pc:spChg chg="mod">
          <ac:chgData name="" userId="d32417d921a94500" providerId="LiveId" clId="{5223DE36-481A-4C76-8470-065217DEE01F}" dt="2023-04-28T10:50:56.621" v="144" actId="1076"/>
          <ac:spMkLst>
            <pc:docMk/>
            <pc:sldMk cId="207361575" sldId="296"/>
            <ac:spMk id="19" creationId="{88B2A4E7-B082-48CE-86D2-E16692BD1365}"/>
          </ac:spMkLst>
        </pc:spChg>
        <pc:spChg chg="mod">
          <ac:chgData name="" userId="d32417d921a94500" providerId="LiveId" clId="{5223DE36-481A-4C76-8470-065217DEE01F}" dt="2023-04-28T10:50:56.621" v="144" actId="1076"/>
          <ac:spMkLst>
            <pc:docMk/>
            <pc:sldMk cId="207361575" sldId="296"/>
            <ac:spMk id="20" creationId="{FDB34508-3E89-45C4-A9A0-121EC508DCBA}"/>
          </ac:spMkLst>
        </pc:spChg>
        <pc:spChg chg="mod">
          <ac:chgData name="" userId="d32417d921a94500" providerId="LiveId" clId="{5223DE36-481A-4C76-8470-065217DEE01F}" dt="2023-04-28T10:50:56.621" v="144" actId="1076"/>
          <ac:spMkLst>
            <pc:docMk/>
            <pc:sldMk cId="207361575" sldId="296"/>
            <ac:spMk id="23" creationId="{6D7C448A-48CB-4797-AB2A-E11080428661}"/>
          </ac:spMkLst>
        </pc:spChg>
        <pc:spChg chg="mod">
          <ac:chgData name="" userId="d32417d921a94500" providerId="LiveId" clId="{5223DE36-481A-4C76-8470-065217DEE01F}" dt="2023-04-28T10:50:56.621" v="144" actId="1076"/>
          <ac:spMkLst>
            <pc:docMk/>
            <pc:sldMk cId="207361575" sldId="296"/>
            <ac:spMk id="24" creationId="{CB7E3837-0AED-4922-A0C8-6F2DD6E590E9}"/>
          </ac:spMkLst>
        </pc:spChg>
        <pc:spChg chg="mod">
          <ac:chgData name="" userId="d32417d921a94500" providerId="LiveId" clId="{5223DE36-481A-4C76-8470-065217DEE01F}" dt="2023-04-28T10:50:56.621" v="144" actId="1076"/>
          <ac:spMkLst>
            <pc:docMk/>
            <pc:sldMk cId="207361575" sldId="296"/>
            <ac:spMk id="25" creationId="{E191EC6F-B010-4330-8EFE-A8A042347FA2}"/>
          </ac:spMkLst>
        </pc:spChg>
        <pc:spChg chg="mod">
          <ac:chgData name="" userId="d32417d921a94500" providerId="LiveId" clId="{5223DE36-481A-4C76-8470-065217DEE01F}" dt="2023-04-28T10:50:56.621" v="144" actId="1076"/>
          <ac:spMkLst>
            <pc:docMk/>
            <pc:sldMk cId="207361575" sldId="296"/>
            <ac:spMk id="26" creationId="{96269AD1-2760-43AF-9E29-E2E55195218C}"/>
          </ac:spMkLst>
        </pc:spChg>
        <pc:spChg chg="mod">
          <ac:chgData name="" userId="d32417d921a94500" providerId="LiveId" clId="{5223DE36-481A-4C76-8470-065217DEE01F}" dt="2023-04-28T10:50:56.621" v="144" actId="1076"/>
          <ac:spMkLst>
            <pc:docMk/>
            <pc:sldMk cId="207361575" sldId="296"/>
            <ac:spMk id="27" creationId="{45745ABD-1D67-4153-BF2B-2C58BE7A365A}"/>
          </ac:spMkLst>
        </pc:spChg>
        <pc:spChg chg="mod">
          <ac:chgData name="" userId="d32417d921a94500" providerId="LiveId" clId="{5223DE36-481A-4C76-8470-065217DEE01F}" dt="2023-04-28T10:50:56.621" v="144" actId="1076"/>
          <ac:spMkLst>
            <pc:docMk/>
            <pc:sldMk cId="207361575" sldId="296"/>
            <ac:spMk id="28" creationId="{77E49AF3-F8CD-4CE1-B0C8-D0896E0131DA}"/>
          </ac:spMkLst>
        </pc:spChg>
      </pc:sldChg>
      <pc:sldChg chg="modAnim">
        <pc:chgData name="" userId="d32417d921a94500" providerId="LiveId" clId="{5223DE36-481A-4C76-8470-065217DEE01F}" dt="2023-05-08T13:06:44.246" v="2085"/>
        <pc:sldMkLst>
          <pc:docMk/>
          <pc:sldMk cId="782417753" sldId="297"/>
        </pc:sldMkLst>
      </pc:sldChg>
      <pc:sldChg chg="modSp">
        <pc:chgData name="" userId="d32417d921a94500" providerId="LiveId" clId="{5223DE36-481A-4C76-8470-065217DEE01F}" dt="2023-04-28T10:50:37.074" v="143" actId="1076"/>
        <pc:sldMkLst>
          <pc:docMk/>
          <pc:sldMk cId="1237695598" sldId="298"/>
        </pc:sldMkLst>
        <pc:spChg chg="mod">
          <ac:chgData name="" userId="d32417d921a94500" providerId="LiveId" clId="{5223DE36-481A-4C76-8470-065217DEE01F}" dt="2023-04-28T10:50:24.976" v="142" actId="123"/>
          <ac:spMkLst>
            <pc:docMk/>
            <pc:sldMk cId="1237695598" sldId="298"/>
            <ac:spMk id="8" creationId="{15284863-B497-4DB1-A37E-02DBDE6D6E2C}"/>
          </ac:spMkLst>
        </pc:spChg>
        <pc:grpChg chg="mod">
          <ac:chgData name="" userId="d32417d921a94500" providerId="LiveId" clId="{5223DE36-481A-4C76-8470-065217DEE01F}" dt="2023-04-28T10:50:37.074" v="143" actId="1076"/>
          <ac:grpSpMkLst>
            <pc:docMk/>
            <pc:sldMk cId="1237695598" sldId="298"/>
            <ac:grpSpMk id="11" creationId="{E9C5D63F-C59E-4CD1-892A-D9FBD2DAC338}"/>
          </ac:grpSpMkLst>
        </pc:grpChg>
        <pc:grpChg chg="mod">
          <ac:chgData name="" userId="d32417d921a94500" providerId="LiveId" clId="{5223DE36-481A-4C76-8470-065217DEE01F}" dt="2023-04-28T10:50:37.074" v="143" actId="1076"/>
          <ac:grpSpMkLst>
            <pc:docMk/>
            <pc:sldMk cId="1237695598" sldId="298"/>
            <ac:grpSpMk id="12" creationId="{8C3D1A96-C264-417B-9004-F056CB3E0292}"/>
          </ac:grpSpMkLst>
        </pc:grpChg>
        <pc:grpChg chg="mod">
          <ac:chgData name="" userId="d32417d921a94500" providerId="LiveId" clId="{5223DE36-481A-4C76-8470-065217DEE01F}" dt="2023-04-28T10:50:37.074" v="143" actId="1076"/>
          <ac:grpSpMkLst>
            <pc:docMk/>
            <pc:sldMk cId="1237695598" sldId="298"/>
            <ac:grpSpMk id="14" creationId="{F6D5EFBF-9202-489D-A4B2-AF0AA36050AE}"/>
          </ac:grpSpMkLst>
        </pc:grpChg>
        <pc:picChg chg="mod">
          <ac:chgData name="" userId="d32417d921a94500" providerId="LiveId" clId="{5223DE36-481A-4C76-8470-065217DEE01F}" dt="2023-04-28T10:50:37.074" v="143" actId="1076"/>
          <ac:picMkLst>
            <pc:docMk/>
            <pc:sldMk cId="1237695598" sldId="298"/>
            <ac:picMk id="30" creationId="{7A2942FF-6694-4BCA-921A-8D90AD69D78B}"/>
          </ac:picMkLst>
        </pc:picChg>
        <pc:picChg chg="mod">
          <ac:chgData name="" userId="d32417d921a94500" providerId="LiveId" clId="{5223DE36-481A-4C76-8470-065217DEE01F}" dt="2023-04-28T10:50:37.074" v="143" actId="1076"/>
          <ac:picMkLst>
            <pc:docMk/>
            <pc:sldMk cId="1237695598" sldId="298"/>
            <ac:picMk id="1026" creationId="{42F46714-91B4-45C1-A1DF-7E8F1859ABDC}"/>
          </ac:picMkLst>
        </pc:picChg>
        <pc:picChg chg="mod">
          <ac:chgData name="" userId="d32417d921a94500" providerId="LiveId" clId="{5223DE36-481A-4C76-8470-065217DEE01F}" dt="2023-04-28T10:50:37.074" v="143" actId="1076"/>
          <ac:picMkLst>
            <pc:docMk/>
            <pc:sldMk cId="1237695598" sldId="298"/>
            <ac:picMk id="4100" creationId="{67C0E516-2A93-4267-B682-EC6308F5409C}"/>
          </ac:picMkLst>
        </pc:picChg>
        <pc:picChg chg="mod">
          <ac:chgData name="" userId="d32417d921a94500" providerId="LiveId" clId="{5223DE36-481A-4C76-8470-065217DEE01F}" dt="2023-04-28T10:50:37.074" v="143" actId="1076"/>
          <ac:picMkLst>
            <pc:docMk/>
            <pc:sldMk cId="1237695598" sldId="298"/>
            <ac:picMk id="4102" creationId="{F9866CC1-2DEC-4993-B1A6-5C346E6A71EF}"/>
          </ac:picMkLst>
        </pc:picChg>
        <pc:picChg chg="mod">
          <ac:chgData name="" userId="d32417d921a94500" providerId="LiveId" clId="{5223DE36-481A-4C76-8470-065217DEE01F}" dt="2023-04-28T10:50:37.074" v="143" actId="1076"/>
          <ac:picMkLst>
            <pc:docMk/>
            <pc:sldMk cId="1237695598" sldId="298"/>
            <ac:picMk id="4106" creationId="{08AC6232-5633-4A69-9769-6E8945FF0D13}"/>
          </ac:picMkLst>
        </pc:picChg>
      </pc:sldChg>
      <pc:sldChg chg="modSp">
        <pc:chgData name="" userId="d32417d921a94500" providerId="LiveId" clId="{5223DE36-481A-4C76-8470-065217DEE01F}" dt="2023-05-08T10:29:27.630" v="1881" actId="1076"/>
        <pc:sldMkLst>
          <pc:docMk/>
          <pc:sldMk cId="571780111" sldId="300"/>
        </pc:sldMkLst>
        <pc:spChg chg="mod">
          <ac:chgData name="" userId="d32417d921a94500" providerId="LiveId" clId="{5223DE36-481A-4C76-8470-065217DEE01F}" dt="2023-05-08T10:29:27.630" v="1881" actId="1076"/>
          <ac:spMkLst>
            <pc:docMk/>
            <pc:sldMk cId="571780111" sldId="300"/>
            <ac:spMk id="3" creationId="{1CC72F55-7AF3-49AF-9C8F-2E425549B2D4}"/>
          </ac:spMkLst>
        </pc:spChg>
        <pc:spChg chg="mod">
          <ac:chgData name="" userId="d32417d921a94500" providerId="LiveId" clId="{5223DE36-481A-4C76-8470-065217DEE01F}" dt="2023-05-08T10:29:27.630" v="1881" actId="1076"/>
          <ac:spMkLst>
            <pc:docMk/>
            <pc:sldMk cId="571780111" sldId="300"/>
            <ac:spMk id="9" creationId="{60FA421E-F99D-4910-8693-5F7171F8FC49}"/>
          </ac:spMkLst>
        </pc:spChg>
        <pc:spChg chg="mod">
          <ac:chgData name="" userId="d32417d921a94500" providerId="LiveId" clId="{5223DE36-481A-4C76-8470-065217DEE01F}" dt="2023-05-08T10:29:27.630" v="1881" actId="1076"/>
          <ac:spMkLst>
            <pc:docMk/>
            <pc:sldMk cId="571780111" sldId="300"/>
            <ac:spMk id="11" creationId="{4420E377-71AA-46CA-A039-6205440B349C}"/>
          </ac:spMkLst>
        </pc:spChg>
      </pc:sldChg>
      <pc:sldChg chg="addSp delSp modSp">
        <pc:chgData name="" userId="d32417d921a94500" providerId="LiveId" clId="{5223DE36-481A-4C76-8470-065217DEE01F}" dt="2023-05-08T10:29:39.097" v="1885" actId="113"/>
        <pc:sldMkLst>
          <pc:docMk/>
          <pc:sldMk cId="2738495763" sldId="301"/>
        </pc:sldMkLst>
        <pc:spChg chg="del mod">
          <ac:chgData name="" userId="d32417d921a94500" providerId="LiveId" clId="{5223DE36-481A-4C76-8470-065217DEE01F}" dt="2023-05-08T09:28:28.175" v="1512" actId="478"/>
          <ac:spMkLst>
            <pc:docMk/>
            <pc:sldMk cId="2738495763" sldId="301"/>
            <ac:spMk id="2" creationId="{939F20F3-BF86-454D-9803-94C6994406E4}"/>
          </ac:spMkLst>
        </pc:spChg>
        <pc:spChg chg="mod">
          <ac:chgData name="" userId="d32417d921a94500" providerId="LiveId" clId="{5223DE36-481A-4C76-8470-065217DEE01F}" dt="2023-05-08T09:25:21.413" v="1359" actId="1076"/>
          <ac:spMkLst>
            <pc:docMk/>
            <pc:sldMk cId="2738495763" sldId="301"/>
            <ac:spMk id="3" creationId="{1CC72F55-7AF3-49AF-9C8F-2E425549B2D4}"/>
          </ac:spMkLst>
        </pc:spChg>
        <pc:spChg chg="mod">
          <ac:chgData name="" userId="d32417d921a94500" providerId="LiveId" clId="{5223DE36-481A-4C76-8470-065217DEE01F}" dt="2023-05-08T09:32:41.710" v="1549" actId="113"/>
          <ac:spMkLst>
            <pc:docMk/>
            <pc:sldMk cId="2738495763" sldId="301"/>
            <ac:spMk id="4" creationId="{058BE488-496A-46E5-8C1B-948417D1D169}"/>
          </ac:spMkLst>
        </pc:spChg>
        <pc:spChg chg="add mod ord">
          <ac:chgData name="" userId="d32417d921a94500" providerId="LiveId" clId="{5223DE36-481A-4C76-8470-065217DEE01F}" dt="2023-05-08T09:28:47.842" v="1517" actId="1076"/>
          <ac:spMkLst>
            <pc:docMk/>
            <pc:sldMk cId="2738495763" sldId="301"/>
            <ac:spMk id="5" creationId="{9587096E-2C5F-4A84-ABA6-26B514BA0167}"/>
          </ac:spMkLst>
        </pc:spChg>
        <pc:spChg chg="add mod">
          <ac:chgData name="" userId="d32417d921a94500" providerId="LiveId" clId="{5223DE36-481A-4C76-8470-065217DEE01F}" dt="2023-05-08T10:29:39.097" v="1885" actId="113"/>
          <ac:spMkLst>
            <pc:docMk/>
            <pc:sldMk cId="2738495763" sldId="301"/>
            <ac:spMk id="9" creationId="{1FAE9102-8E38-4F9E-96DD-BB5329EBCFA5}"/>
          </ac:spMkLst>
        </pc:spChg>
        <pc:picChg chg="del">
          <ac:chgData name="" userId="d32417d921a94500" providerId="LiveId" clId="{5223DE36-481A-4C76-8470-065217DEE01F}" dt="2023-04-28T10:47:01.322" v="58" actId="478"/>
          <ac:picMkLst>
            <pc:docMk/>
            <pc:sldMk cId="2738495763" sldId="301"/>
            <ac:picMk id="9" creationId="{C33E555D-ADB4-46C5-BF60-691734F8BFC6}"/>
          </ac:picMkLst>
        </pc:picChg>
        <pc:picChg chg="add">
          <ac:chgData name="" userId="d32417d921a94500" providerId="LiveId" clId="{5223DE36-481A-4C76-8470-065217DEE01F}" dt="2023-04-28T10:51:22.373" v="146"/>
          <ac:picMkLst>
            <pc:docMk/>
            <pc:sldMk cId="2738495763" sldId="301"/>
            <ac:picMk id="10" creationId="{27948AD6-ECDA-43DF-A720-A592EBC9DE8D}"/>
          </ac:picMkLst>
        </pc:picChg>
        <pc:picChg chg="mod">
          <ac:chgData name="" userId="d32417d921a94500" providerId="LiveId" clId="{5223DE36-481A-4C76-8470-065217DEE01F}" dt="2023-05-08T09:33:10.566" v="1551" actId="1076"/>
          <ac:picMkLst>
            <pc:docMk/>
            <pc:sldMk cId="2738495763" sldId="301"/>
            <ac:picMk id="18" creationId="{C4E49485-F0FC-493F-BBA2-5C30B48C8009}"/>
          </ac:picMkLst>
        </pc:picChg>
      </pc:sldChg>
      <pc:sldChg chg="addSp delSp modSp">
        <pc:chgData name="" userId="d32417d921a94500" providerId="LiveId" clId="{5223DE36-481A-4C76-8470-065217DEE01F}" dt="2023-05-08T08:55:08.061" v="664" actId="478"/>
        <pc:sldMkLst>
          <pc:docMk/>
          <pc:sldMk cId="3601399366" sldId="302"/>
        </pc:sldMkLst>
        <pc:spChg chg="mod">
          <ac:chgData name="" userId="d32417d921a94500" providerId="LiveId" clId="{5223DE36-481A-4C76-8470-065217DEE01F}" dt="2023-05-08T08:55:04.249" v="663" actId="1035"/>
          <ac:spMkLst>
            <pc:docMk/>
            <pc:sldMk cId="3601399366" sldId="302"/>
            <ac:spMk id="5" creationId="{1CCC981F-4B5A-471A-A9B7-BCB2451B05C3}"/>
          </ac:spMkLst>
        </pc:spChg>
        <pc:spChg chg="add mod">
          <ac:chgData name="" userId="d32417d921a94500" providerId="LiveId" clId="{5223DE36-481A-4C76-8470-065217DEE01F}" dt="2023-05-08T08:55:04.249" v="663" actId="1035"/>
          <ac:spMkLst>
            <pc:docMk/>
            <pc:sldMk cId="3601399366" sldId="302"/>
            <ac:spMk id="11" creationId="{4268D73D-A362-4C69-9857-CB7AEFFA5329}"/>
          </ac:spMkLst>
        </pc:spChg>
        <pc:graphicFrameChg chg="mod modGraphic">
          <ac:chgData name="" userId="d32417d921a94500" providerId="LiveId" clId="{5223DE36-481A-4C76-8470-065217DEE01F}" dt="2023-05-08T08:55:04.249" v="663" actId="1035"/>
          <ac:graphicFrameMkLst>
            <pc:docMk/>
            <pc:sldMk cId="3601399366" sldId="302"/>
            <ac:graphicFrameMk id="2" creationId="{43EAEC46-5935-4C16-A3A8-DB2031DE42EA}"/>
          </ac:graphicFrameMkLst>
        </pc:graphicFrameChg>
        <pc:graphicFrameChg chg="mod modGraphic">
          <ac:chgData name="" userId="d32417d921a94500" providerId="LiveId" clId="{5223DE36-481A-4C76-8470-065217DEE01F}" dt="2023-05-08T08:55:04.249" v="663" actId="1035"/>
          <ac:graphicFrameMkLst>
            <pc:docMk/>
            <pc:sldMk cId="3601399366" sldId="302"/>
            <ac:graphicFrameMk id="3" creationId="{AB6B6A8C-3AAE-4110-B517-B948F8898C00}"/>
          </ac:graphicFrameMkLst>
        </pc:graphicFrameChg>
        <pc:graphicFrameChg chg="del mod">
          <ac:chgData name="" userId="d32417d921a94500" providerId="LiveId" clId="{5223DE36-481A-4C76-8470-065217DEE01F}" dt="2023-05-08T08:55:08.061" v="664" actId="478"/>
          <ac:graphicFrameMkLst>
            <pc:docMk/>
            <pc:sldMk cId="3601399366" sldId="302"/>
            <ac:graphicFrameMk id="4" creationId="{3146693E-1493-45FF-9C85-30DAF63E286F}"/>
          </ac:graphicFrameMkLst>
        </pc:graphicFrameChg>
        <pc:graphicFrameChg chg="add mod modGraphic">
          <ac:chgData name="" userId="d32417d921a94500" providerId="LiveId" clId="{5223DE36-481A-4C76-8470-065217DEE01F}" dt="2023-05-08T08:55:04.249" v="663" actId="1035"/>
          <ac:graphicFrameMkLst>
            <pc:docMk/>
            <pc:sldMk cId="3601399366" sldId="302"/>
            <ac:graphicFrameMk id="6" creationId="{74980C4C-B816-4A8A-9CD1-3563A9501FC4}"/>
          </ac:graphicFrameMkLst>
        </pc:graphicFrameChg>
        <pc:graphicFrameChg chg="add mod">
          <ac:chgData name="" userId="d32417d921a94500" providerId="LiveId" clId="{5223DE36-481A-4C76-8470-065217DEE01F}" dt="2023-05-08T08:55:04.249" v="663" actId="1035"/>
          <ac:graphicFrameMkLst>
            <pc:docMk/>
            <pc:sldMk cId="3601399366" sldId="302"/>
            <ac:graphicFrameMk id="7" creationId="{ED7C6425-139A-490A-B058-49DE66345718}"/>
          </ac:graphicFrameMkLst>
        </pc:graphicFrameChg>
        <pc:graphicFrameChg chg="add mod">
          <ac:chgData name="" userId="d32417d921a94500" providerId="LiveId" clId="{5223DE36-481A-4C76-8470-065217DEE01F}" dt="2023-05-08T08:55:04.249" v="663" actId="1035"/>
          <ac:graphicFrameMkLst>
            <pc:docMk/>
            <pc:sldMk cId="3601399366" sldId="302"/>
            <ac:graphicFrameMk id="8" creationId="{006A6EAC-DB2C-4CD0-A0F5-5F0D99730164}"/>
          </ac:graphicFrameMkLst>
        </pc:graphicFrameChg>
        <pc:graphicFrameChg chg="add mod">
          <ac:chgData name="" userId="d32417d921a94500" providerId="LiveId" clId="{5223DE36-481A-4C76-8470-065217DEE01F}" dt="2023-05-08T08:55:04.249" v="663" actId="1035"/>
          <ac:graphicFrameMkLst>
            <pc:docMk/>
            <pc:sldMk cId="3601399366" sldId="302"/>
            <ac:graphicFrameMk id="9" creationId="{851E461F-9915-4E7B-878C-90CFB5614BD5}"/>
          </ac:graphicFrameMkLst>
        </pc:graphicFrameChg>
        <pc:graphicFrameChg chg="add mod modGraphic">
          <ac:chgData name="" userId="d32417d921a94500" providerId="LiveId" clId="{5223DE36-481A-4C76-8470-065217DEE01F}" dt="2023-05-08T08:55:04.249" v="663" actId="1035"/>
          <ac:graphicFrameMkLst>
            <pc:docMk/>
            <pc:sldMk cId="3601399366" sldId="302"/>
            <ac:graphicFrameMk id="10" creationId="{E7F4ABA2-5AC2-4E4D-B118-E4F27074EE76}"/>
          </ac:graphicFrameMkLst>
        </pc:graphicFrameChg>
        <pc:picChg chg="add del">
          <ac:chgData name="" userId="d32417d921a94500" providerId="LiveId" clId="{5223DE36-481A-4C76-8470-065217DEE01F}" dt="2023-04-28T10:47:32.539" v="68"/>
          <ac:picMkLst>
            <pc:docMk/>
            <pc:sldMk cId="3601399366" sldId="302"/>
            <ac:picMk id="6" creationId="{898AD405-6112-4E2F-9233-CF5B0888D0E2}"/>
          </ac:picMkLst>
        </pc:picChg>
        <pc:picChg chg="add del">
          <ac:chgData name="" userId="d32417d921a94500" providerId="LiveId" clId="{5223DE36-481A-4C76-8470-065217DEE01F}" dt="2023-05-08T08:52:26.156" v="631"/>
          <ac:picMkLst>
            <pc:docMk/>
            <pc:sldMk cId="3601399366" sldId="302"/>
            <ac:picMk id="1026" creationId="{0E50DC85-52D4-4A91-AE4F-60976C1B9459}"/>
          </ac:picMkLst>
        </pc:picChg>
        <pc:picChg chg="add mod">
          <ac:chgData name="" userId="d32417d921a94500" providerId="LiveId" clId="{5223DE36-481A-4C76-8470-065217DEE01F}" dt="2023-05-08T08:54:41.223" v="634" actId="1076"/>
          <ac:picMkLst>
            <pc:docMk/>
            <pc:sldMk cId="3601399366" sldId="302"/>
            <ac:picMk id="1028" creationId="{A8546EA6-B358-4E4A-8BFA-ED24A5234B0D}"/>
          </ac:picMkLst>
        </pc:picChg>
      </pc:sldChg>
      <pc:sldChg chg="addSp delSp modSp">
        <pc:chgData name="" userId="d32417d921a94500" providerId="LiveId" clId="{5223DE36-481A-4C76-8470-065217DEE01F}" dt="2023-05-08T09:04:08.236" v="853" actId="113"/>
        <pc:sldMkLst>
          <pc:docMk/>
          <pc:sldMk cId="316676281" sldId="303"/>
        </pc:sldMkLst>
        <pc:spChg chg="add del mod">
          <ac:chgData name="" userId="d32417d921a94500" providerId="LiveId" clId="{5223DE36-481A-4C76-8470-065217DEE01F}" dt="2023-05-08T09:00:44.024" v="780"/>
          <ac:spMkLst>
            <pc:docMk/>
            <pc:sldMk cId="316676281" sldId="303"/>
            <ac:spMk id="2" creationId="{EE7AAF8C-8367-42C0-8024-55CC5AD8D871}"/>
          </ac:spMkLst>
        </pc:spChg>
        <pc:spChg chg="add mod">
          <ac:chgData name="" userId="d32417d921a94500" providerId="LiveId" clId="{5223DE36-481A-4C76-8470-065217DEE01F}" dt="2023-05-08T09:04:08.236" v="853" actId="113"/>
          <ac:spMkLst>
            <pc:docMk/>
            <pc:sldMk cId="316676281" sldId="303"/>
            <ac:spMk id="3" creationId="{200031EB-4177-4B0F-A291-E57689600E78}"/>
          </ac:spMkLst>
        </pc:spChg>
        <pc:spChg chg="del mod">
          <ac:chgData name="" userId="d32417d921a94500" providerId="LiveId" clId="{5223DE36-481A-4C76-8470-065217DEE01F}" dt="2023-05-08T09:04:01.832" v="851" actId="478"/>
          <ac:spMkLst>
            <pc:docMk/>
            <pc:sldMk cId="316676281" sldId="303"/>
            <ac:spMk id="12" creationId="{CACDDB69-A8CB-4ADF-9456-6282E8A5330B}"/>
          </ac:spMkLst>
        </pc:spChg>
        <pc:picChg chg="add">
          <ac:chgData name="" userId="d32417d921a94500" providerId="LiveId" clId="{5223DE36-481A-4C76-8470-065217DEE01F}" dt="2023-04-28T10:48:42.099" v="106"/>
          <ac:picMkLst>
            <pc:docMk/>
            <pc:sldMk cId="316676281" sldId="303"/>
            <ac:picMk id="16" creationId="{C327424C-BF36-4B24-885D-07EB3A05264D}"/>
          </ac:picMkLst>
        </pc:picChg>
        <pc:picChg chg="del">
          <ac:chgData name="" userId="d32417d921a94500" providerId="LiveId" clId="{5223DE36-481A-4C76-8470-065217DEE01F}" dt="2023-04-28T10:48:41.830" v="105" actId="478"/>
          <ac:picMkLst>
            <pc:docMk/>
            <pc:sldMk cId="316676281" sldId="303"/>
            <ac:picMk id="22" creationId="{A7B09CCF-3122-405C-A3FC-9F0EA3E1F5DC}"/>
          </ac:picMkLst>
        </pc:picChg>
      </pc:sldChg>
      <pc:sldChg chg="delSp del modAnim">
        <pc:chgData name="" userId="d32417d921a94500" providerId="LiveId" clId="{5223DE36-481A-4C76-8470-065217DEE01F}" dt="2023-05-08T13:09:44.877" v="2089" actId="2696"/>
        <pc:sldMkLst>
          <pc:docMk/>
          <pc:sldMk cId="3158383107" sldId="305"/>
        </pc:sldMkLst>
        <pc:picChg chg="del">
          <ac:chgData name="" userId="d32417d921a94500" providerId="LiveId" clId="{5223DE36-481A-4C76-8470-065217DEE01F}" dt="2023-05-08T13:09:38.516" v="2087"/>
          <ac:picMkLst>
            <pc:docMk/>
            <pc:sldMk cId="3158383107" sldId="305"/>
            <ac:picMk id="3" creationId="{31F39A74-1691-4AAA-A897-B4990718576E}"/>
          </ac:picMkLst>
        </pc:picChg>
      </pc:sldChg>
      <pc:sldChg chg="add del">
        <pc:chgData name="" userId="d32417d921a94500" providerId="LiveId" clId="{5223DE36-481A-4C76-8470-065217DEE01F}" dt="2023-05-08T09:44:12.143" v="1651"/>
        <pc:sldMkLst>
          <pc:docMk/>
          <pc:sldMk cId="349366443" sldId="306"/>
        </pc:sldMkLst>
      </pc:sldChg>
      <pc:sldChg chg="add del setBg">
        <pc:chgData name="" userId="d32417d921a94500" providerId="LiveId" clId="{5223DE36-481A-4C76-8470-065217DEE01F}" dt="2023-05-08T09:44:01.526" v="1647" actId="2696"/>
        <pc:sldMkLst>
          <pc:docMk/>
          <pc:sldMk cId="802867611" sldId="306"/>
        </pc:sldMkLst>
      </pc:sldChg>
      <pc:sldChg chg="addSp delSp modSp add modAnim">
        <pc:chgData name="" userId="d32417d921a94500" providerId="LiveId" clId="{5223DE36-481A-4C76-8470-065217DEE01F}" dt="2023-05-08T13:04:46.292" v="2084" actId="1035"/>
        <pc:sldMkLst>
          <pc:docMk/>
          <pc:sldMk cId="812835795" sldId="306"/>
        </pc:sldMkLst>
        <pc:spChg chg="mod">
          <ac:chgData name="" userId="d32417d921a94500" providerId="LiveId" clId="{5223DE36-481A-4C76-8470-065217DEE01F}" dt="2023-05-08T13:03:59.247" v="2045" actId="1076"/>
          <ac:spMkLst>
            <pc:docMk/>
            <pc:sldMk cId="812835795" sldId="306"/>
            <ac:spMk id="2" creationId="{32EB6512-2085-4EBB-BB47-E39F5901DE0C}"/>
          </ac:spMkLst>
        </pc:spChg>
        <pc:spChg chg="add mod ord">
          <ac:chgData name="" userId="d32417d921a94500" providerId="LiveId" clId="{5223DE36-481A-4C76-8470-065217DEE01F}" dt="2023-05-08T13:03:59.247" v="2045" actId="1076"/>
          <ac:spMkLst>
            <pc:docMk/>
            <pc:sldMk cId="812835795" sldId="306"/>
            <ac:spMk id="3" creationId="{67CCF581-0ACB-4B67-AB03-83987BE7AE50}"/>
          </ac:spMkLst>
        </pc:spChg>
        <pc:spChg chg="add mod">
          <ac:chgData name="" userId="d32417d921a94500" providerId="LiveId" clId="{5223DE36-481A-4C76-8470-065217DEE01F}" dt="2023-05-08T13:03:59.247" v="2045" actId="1076"/>
          <ac:spMkLst>
            <pc:docMk/>
            <pc:sldMk cId="812835795" sldId="306"/>
            <ac:spMk id="4" creationId="{C67BA80D-9CFF-42D1-8CA6-1354BF47388E}"/>
          </ac:spMkLst>
        </pc:spChg>
        <pc:spChg chg="mod">
          <ac:chgData name="" userId="d32417d921a94500" providerId="LiveId" clId="{5223DE36-481A-4C76-8470-065217DEE01F}" dt="2023-05-08T13:03:59.247" v="2045" actId="1076"/>
          <ac:spMkLst>
            <pc:docMk/>
            <pc:sldMk cId="812835795" sldId="306"/>
            <ac:spMk id="6" creationId="{D75AFDB2-75C9-4919-B5A1-5F96F5EBC0B8}"/>
          </ac:spMkLst>
        </pc:spChg>
        <pc:spChg chg="mod">
          <ac:chgData name="" userId="d32417d921a94500" providerId="LiveId" clId="{5223DE36-481A-4C76-8470-065217DEE01F}" dt="2023-05-08T13:03:59.247" v="2045" actId="1076"/>
          <ac:spMkLst>
            <pc:docMk/>
            <pc:sldMk cId="812835795" sldId="306"/>
            <ac:spMk id="7" creationId="{1A747CA9-10DF-44C7-A4EE-46D200CEB6BE}"/>
          </ac:spMkLst>
        </pc:spChg>
        <pc:spChg chg="mod">
          <ac:chgData name="" userId="d32417d921a94500" providerId="LiveId" clId="{5223DE36-481A-4C76-8470-065217DEE01F}" dt="2023-05-08T13:03:59.247" v="2045" actId="1076"/>
          <ac:spMkLst>
            <pc:docMk/>
            <pc:sldMk cId="812835795" sldId="306"/>
            <ac:spMk id="8" creationId="{9646E46F-CD21-448B-A6B3-270597A70DD1}"/>
          </ac:spMkLst>
        </pc:spChg>
        <pc:spChg chg="mod">
          <ac:chgData name="" userId="d32417d921a94500" providerId="LiveId" clId="{5223DE36-481A-4C76-8470-065217DEE01F}" dt="2023-05-08T13:03:59.247" v="2045" actId="1076"/>
          <ac:spMkLst>
            <pc:docMk/>
            <pc:sldMk cId="812835795" sldId="306"/>
            <ac:spMk id="10" creationId="{B9C4DD5F-F1F6-4E69-844C-D562DE6B42FD}"/>
          </ac:spMkLst>
        </pc:spChg>
        <pc:spChg chg="mod">
          <ac:chgData name="" userId="d32417d921a94500" providerId="LiveId" clId="{5223DE36-481A-4C76-8470-065217DEE01F}" dt="2023-05-08T13:03:59.247" v="2045" actId="1076"/>
          <ac:spMkLst>
            <pc:docMk/>
            <pc:sldMk cId="812835795" sldId="306"/>
            <ac:spMk id="11" creationId="{C2B8A6BB-C8BA-46B5-BB88-98733816226A}"/>
          </ac:spMkLst>
        </pc:spChg>
        <pc:spChg chg="mod">
          <ac:chgData name="" userId="d32417d921a94500" providerId="LiveId" clId="{5223DE36-481A-4C76-8470-065217DEE01F}" dt="2023-05-08T13:03:59.247" v="2045" actId="1076"/>
          <ac:spMkLst>
            <pc:docMk/>
            <pc:sldMk cId="812835795" sldId="306"/>
            <ac:spMk id="12" creationId="{51E49E65-651E-4A0B-8698-170E39AB4DC3}"/>
          </ac:spMkLst>
        </pc:spChg>
        <pc:spChg chg="mod">
          <ac:chgData name="" userId="d32417d921a94500" providerId="LiveId" clId="{5223DE36-481A-4C76-8470-065217DEE01F}" dt="2023-05-08T13:04:27.162" v="2082" actId="20577"/>
          <ac:spMkLst>
            <pc:docMk/>
            <pc:sldMk cId="812835795" sldId="306"/>
            <ac:spMk id="13" creationId="{228D6868-02BF-4CFD-8D75-A7E19B590EB6}"/>
          </ac:spMkLst>
        </pc:spChg>
        <pc:spChg chg="mod">
          <ac:chgData name="" userId="d32417d921a94500" providerId="LiveId" clId="{5223DE36-481A-4C76-8470-065217DEE01F}" dt="2023-05-08T09:49:11.591" v="1820" actId="1035"/>
          <ac:spMkLst>
            <pc:docMk/>
            <pc:sldMk cId="812835795" sldId="306"/>
            <ac:spMk id="18" creationId="{00000000-0000-0000-0000-000000000000}"/>
          </ac:spMkLst>
        </pc:spChg>
        <pc:spChg chg="add mod">
          <ac:chgData name="" userId="d32417d921a94500" providerId="LiveId" clId="{5223DE36-481A-4C76-8470-065217DEE01F}" dt="2023-05-08T13:03:59.247" v="2045" actId="1076"/>
          <ac:spMkLst>
            <pc:docMk/>
            <pc:sldMk cId="812835795" sldId="306"/>
            <ac:spMk id="19" creationId="{447BF13C-614E-40F4-B24A-CFF6F83B17AA}"/>
          </ac:spMkLst>
        </pc:spChg>
        <pc:spChg chg="add mod">
          <ac:chgData name="" userId="d32417d921a94500" providerId="LiveId" clId="{5223DE36-481A-4C76-8470-065217DEE01F}" dt="2023-05-08T13:03:59.247" v="2045" actId="1076"/>
          <ac:spMkLst>
            <pc:docMk/>
            <pc:sldMk cId="812835795" sldId="306"/>
            <ac:spMk id="20" creationId="{86CF9A7E-AA1F-46C4-9A9F-AABA70C05F7B}"/>
          </ac:spMkLst>
        </pc:spChg>
        <pc:spChg chg="add mod">
          <ac:chgData name="" userId="d32417d921a94500" providerId="LiveId" clId="{5223DE36-481A-4C76-8470-065217DEE01F}" dt="2023-05-08T13:04:46.292" v="2084" actId="1035"/>
          <ac:spMkLst>
            <pc:docMk/>
            <pc:sldMk cId="812835795" sldId="306"/>
            <ac:spMk id="21" creationId="{6308F31F-81E3-4BDA-83DE-AFD8A628012F}"/>
          </ac:spMkLst>
        </pc:spChg>
        <pc:spChg chg="add mod">
          <ac:chgData name="" userId="d32417d921a94500" providerId="LiveId" clId="{5223DE36-481A-4C76-8470-065217DEE01F}" dt="2023-05-08T13:04:31.695" v="2083" actId="14100"/>
          <ac:spMkLst>
            <pc:docMk/>
            <pc:sldMk cId="812835795" sldId="306"/>
            <ac:spMk id="22" creationId="{A88F0968-1CD2-48BE-B9D2-18277CDC7D06}"/>
          </ac:spMkLst>
        </pc:spChg>
        <pc:spChg chg="add mod">
          <ac:chgData name="" userId="d32417d921a94500" providerId="LiveId" clId="{5223DE36-481A-4C76-8470-065217DEE01F}" dt="2023-05-08T13:03:59.247" v="2045" actId="1076"/>
          <ac:spMkLst>
            <pc:docMk/>
            <pc:sldMk cId="812835795" sldId="306"/>
            <ac:spMk id="23" creationId="{C8BF03F5-40AF-4666-8543-56EBBF521F18}"/>
          </ac:spMkLst>
        </pc:spChg>
        <pc:spChg chg="add mod">
          <ac:chgData name="" userId="d32417d921a94500" providerId="LiveId" clId="{5223DE36-481A-4C76-8470-065217DEE01F}" dt="2023-05-08T13:03:59.247" v="2045" actId="1076"/>
          <ac:spMkLst>
            <pc:docMk/>
            <pc:sldMk cId="812835795" sldId="306"/>
            <ac:spMk id="24" creationId="{10B993B8-C2EB-4BF7-A438-C047CC1E1D78}"/>
          </ac:spMkLst>
        </pc:spChg>
        <pc:spChg chg="add mod">
          <ac:chgData name="" userId="d32417d921a94500" providerId="LiveId" clId="{5223DE36-481A-4C76-8470-065217DEE01F}" dt="2023-05-08T13:03:59.247" v="2045" actId="1076"/>
          <ac:spMkLst>
            <pc:docMk/>
            <pc:sldMk cId="812835795" sldId="306"/>
            <ac:spMk id="25" creationId="{B60504D7-B620-4F03-836B-DCAE0FA01F7E}"/>
          </ac:spMkLst>
        </pc:spChg>
        <pc:spChg chg="mod">
          <ac:chgData name="" userId="d32417d921a94500" providerId="LiveId" clId="{5223DE36-481A-4C76-8470-065217DEE01F}" dt="2023-05-08T13:03:59.247" v="2045" actId="1076"/>
          <ac:spMkLst>
            <pc:docMk/>
            <pc:sldMk cId="812835795" sldId="306"/>
            <ac:spMk id="34" creationId="{EE26C9B2-B06F-4C9A-A57A-F20140B5375C}"/>
          </ac:spMkLst>
        </pc:spChg>
        <pc:spChg chg="del mod">
          <ac:chgData name="" userId="d32417d921a94500" providerId="LiveId" clId="{5223DE36-481A-4C76-8470-065217DEE01F}" dt="2023-05-08T09:48:43.985" v="1810" actId="478"/>
          <ac:spMkLst>
            <pc:docMk/>
            <pc:sldMk cId="812835795" sldId="306"/>
            <ac:spMk id="35" creationId="{A331010C-DFC3-4A01-9C90-78FE795F88DA}"/>
          </ac:spMkLst>
        </pc:spChg>
        <pc:spChg chg="del">
          <ac:chgData name="" userId="d32417d921a94500" providerId="LiveId" clId="{5223DE36-481A-4C76-8470-065217DEE01F}" dt="2023-05-08T09:48:03.063" v="1764" actId="478"/>
          <ac:spMkLst>
            <pc:docMk/>
            <pc:sldMk cId="812835795" sldId="306"/>
            <ac:spMk id="36" creationId="{F6B203E3-681D-416E-9CB3-9CED9A51D760}"/>
          </ac:spMkLst>
        </pc:spChg>
        <pc:spChg chg="del">
          <ac:chgData name="" userId="d32417d921a94500" providerId="LiveId" clId="{5223DE36-481A-4C76-8470-065217DEE01F}" dt="2023-05-08T09:48:41.782" v="1809" actId="478"/>
          <ac:spMkLst>
            <pc:docMk/>
            <pc:sldMk cId="812835795" sldId="306"/>
            <ac:spMk id="37" creationId="{FE1CFBE6-0A6E-41FE-ACF5-17CE99693585}"/>
          </ac:spMkLst>
        </pc:spChg>
        <pc:spChg chg="add mod">
          <ac:chgData name="" userId="d32417d921a94500" providerId="LiveId" clId="{5223DE36-481A-4C76-8470-065217DEE01F}" dt="2023-05-08T13:03:59.247" v="2045" actId="1076"/>
          <ac:spMkLst>
            <pc:docMk/>
            <pc:sldMk cId="812835795" sldId="306"/>
            <ac:spMk id="38" creationId="{4BA23D7A-48D1-456B-AE15-5A31FED5114C}"/>
          </ac:spMkLst>
        </pc:spChg>
        <pc:spChg chg="add mod">
          <ac:chgData name="" userId="d32417d921a94500" providerId="LiveId" clId="{5223DE36-481A-4C76-8470-065217DEE01F}" dt="2023-05-08T13:03:59.247" v="2045" actId="1076"/>
          <ac:spMkLst>
            <pc:docMk/>
            <pc:sldMk cId="812835795" sldId="306"/>
            <ac:spMk id="39" creationId="{F0C256C6-1447-4A58-A22C-5C8966821441}"/>
          </ac:spMkLst>
        </pc:spChg>
        <pc:grpChg chg="del mod">
          <ac:chgData name="" userId="d32417d921a94500" providerId="LiveId" clId="{5223DE36-481A-4C76-8470-065217DEE01F}" dt="2023-05-08T09:47:59.851" v="1762" actId="478"/>
          <ac:grpSpMkLst>
            <pc:docMk/>
            <pc:sldMk cId="812835795" sldId="306"/>
            <ac:grpSpMk id="21" creationId="{F1735911-0B24-4A7A-BE68-4FB0C18B9B68}"/>
          </ac:grpSpMkLst>
        </pc:grpChg>
        <pc:grpChg chg="del mod">
          <ac:chgData name="" userId="d32417d921a94500" providerId="LiveId" clId="{5223DE36-481A-4C76-8470-065217DEE01F}" dt="2023-05-08T09:48:44.778" v="1811" actId="478"/>
          <ac:grpSpMkLst>
            <pc:docMk/>
            <pc:sldMk cId="812835795" sldId="306"/>
            <ac:grpSpMk id="22" creationId="{E58CFC85-39A0-4469-992F-90A76E095E15}"/>
          </ac:grpSpMkLst>
        </pc:grpChg>
        <pc:grpChg chg="del mod">
          <ac:chgData name="" userId="d32417d921a94500" providerId="LiveId" clId="{5223DE36-481A-4C76-8470-065217DEE01F}" dt="2023-05-08T09:48:00.452" v="1763" actId="478"/>
          <ac:grpSpMkLst>
            <pc:docMk/>
            <pc:sldMk cId="812835795" sldId="306"/>
            <ac:grpSpMk id="26" creationId="{D79F1FE1-30E3-4FA4-8B32-326D89522DA7}"/>
          </ac:grpSpMkLst>
        </pc:grpChg>
        <pc:grpChg chg="del">
          <ac:chgData name="" userId="d32417d921a94500" providerId="LiveId" clId="{5223DE36-481A-4C76-8470-065217DEE01F}" dt="2023-05-08T09:48:40.473" v="1808" actId="478"/>
          <ac:grpSpMkLst>
            <pc:docMk/>
            <pc:sldMk cId="812835795" sldId="306"/>
            <ac:grpSpMk id="30" creationId="{16EB18A3-12DC-44EA-8698-9AF592950A7C}"/>
          </ac:grpSpMkLst>
        </pc:grpChg>
        <pc:picChg chg="add mod">
          <ac:chgData name="" userId="d32417d921a94500" providerId="LiveId" clId="{5223DE36-481A-4C76-8470-065217DEE01F}" dt="2023-05-08T09:57:46.513" v="1854"/>
          <ac:picMkLst>
            <pc:docMk/>
            <pc:sldMk cId="812835795" sldId="306"/>
            <ac:picMk id="3074" creationId="{EE333984-B7B3-4CC3-9D50-5024AF575BC9}"/>
          </ac:picMkLst>
        </pc:picChg>
      </pc:sldChg>
      <pc:sldChg chg="add del setBg">
        <pc:chgData name="" userId="d32417d921a94500" providerId="LiveId" clId="{5223DE36-481A-4C76-8470-065217DEE01F}" dt="2023-05-08T09:44:03.913" v="1649"/>
        <pc:sldMkLst>
          <pc:docMk/>
          <pc:sldMk cId="1716500607" sldId="306"/>
        </pc:sldMkLst>
      </pc:sldChg>
      <pc:sldChg chg="addSp modSp add setBg modAnim">
        <pc:chgData name="" userId="d32417d921a94500" providerId="LiveId" clId="{5223DE36-481A-4C76-8470-065217DEE01F}" dt="2023-05-08T13:13:40.872" v="2101"/>
        <pc:sldMkLst>
          <pc:docMk/>
          <pc:sldMk cId="752011918" sldId="307"/>
        </pc:sldMkLst>
        <pc:picChg chg="add mod modCrop">
          <ac:chgData name="" userId="d32417d921a94500" providerId="LiveId" clId="{5223DE36-481A-4C76-8470-065217DEE01F}" dt="2023-05-08T13:12:52.551" v="2097" actId="732"/>
          <ac:picMkLst>
            <pc:docMk/>
            <pc:sldMk cId="752011918" sldId="307"/>
            <ac:picMk id="3" creationId="{E5BFF7AB-0CC3-4A12-9BC6-80D5403D2742}"/>
          </ac:picMkLst>
        </pc:picChg>
      </pc:sldChg>
    </pc:docChg>
  </pc:docChgLst>
  <pc:docChgLst>
    <pc:chgData userId="d32417d921a94500" providerId="LiveId" clId="{86B2300F-188E-4816-8E74-7B57B7BF524B}"/>
    <pc:docChg chg="undo custSel addSld delSld modSld">
      <pc:chgData name="" userId="d32417d921a94500" providerId="LiveId" clId="{86B2300F-188E-4816-8E74-7B57B7BF524B}" dt="2023-04-26T18:32:20.503" v="1172" actId="1076"/>
      <pc:docMkLst>
        <pc:docMk/>
      </pc:docMkLst>
      <pc:sldChg chg="addSp modSp">
        <pc:chgData name="" userId="d32417d921a94500" providerId="LiveId" clId="{86B2300F-188E-4816-8E74-7B57B7BF524B}" dt="2023-04-26T17:39:43.657" v="255" actId="1076"/>
        <pc:sldMkLst>
          <pc:docMk/>
          <pc:sldMk cId="322675279" sldId="256"/>
        </pc:sldMkLst>
        <pc:spChg chg="mod">
          <ac:chgData name="" userId="d32417d921a94500" providerId="LiveId" clId="{86B2300F-188E-4816-8E74-7B57B7BF524B}" dt="2023-04-26T17:39:39.170" v="254" actId="1076"/>
          <ac:spMkLst>
            <pc:docMk/>
            <pc:sldMk cId="322675279" sldId="256"/>
            <ac:spMk id="3" creationId="{EF4EEB05-D222-44E3-89F5-058CFCC966F9}"/>
          </ac:spMkLst>
        </pc:spChg>
        <pc:spChg chg="mod">
          <ac:chgData name="" userId="d32417d921a94500" providerId="LiveId" clId="{86B2300F-188E-4816-8E74-7B57B7BF524B}" dt="2023-04-26T17:39:36.286" v="253" actId="1076"/>
          <ac:spMkLst>
            <pc:docMk/>
            <pc:sldMk cId="322675279" sldId="256"/>
            <ac:spMk id="6" creationId="{1F63DD09-2D98-451F-842E-4299D86AF73C}"/>
          </ac:spMkLst>
        </pc:spChg>
        <pc:spChg chg="mod">
          <ac:chgData name="" userId="d32417d921a94500" providerId="LiveId" clId="{86B2300F-188E-4816-8E74-7B57B7BF524B}" dt="2023-04-26T17:39:36.286" v="253" actId="1076"/>
          <ac:spMkLst>
            <pc:docMk/>
            <pc:sldMk cId="322675279" sldId="256"/>
            <ac:spMk id="7" creationId="{3B6E2F1B-D31F-4E1C-84C0-98896F600710}"/>
          </ac:spMkLst>
        </pc:spChg>
        <pc:spChg chg="mod">
          <ac:chgData name="" userId="d32417d921a94500" providerId="LiveId" clId="{86B2300F-188E-4816-8E74-7B57B7BF524B}" dt="2023-04-26T17:39:36.286" v="253" actId="1076"/>
          <ac:spMkLst>
            <pc:docMk/>
            <pc:sldMk cId="322675279" sldId="256"/>
            <ac:spMk id="8" creationId="{86882A6F-37DA-4AE6-BF97-B20B9AC8A345}"/>
          </ac:spMkLst>
        </pc:spChg>
        <pc:spChg chg="mod">
          <ac:chgData name="" userId="d32417d921a94500" providerId="LiveId" clId="{86B2300F-188E-4816-8E74-7B57B7BF524B}" dt="2023-04-26T17:39:36.286" v="253" actId="1076"/>
          <ac:spMkLst>
            <pc:docMk/>
            <pc:sldMk cId="322675279" sldId="256"/>
            <ac:spMk id="9" creationId="{BE6DEFCC-CC8E-46B7-8FFF-565B687EE78A}"/>
          </ac:spMkLst>
        </pc:spChg>
        <pc:spChg chg="mod">
          <ac:chgData name="" userId="d32417d921a94500" providerId="LiveId" clId="{86B2300F-188E-4816-8E74-7B57B7BF524B}" dt="2023-04-26T17:39:36.286" v="253" actId="1076"/>
          <ac:spMkLst>
            <pc:docMk/>
            <pc:sldMk cId="322675279" sldId="256"/>
            <ac:spMk id="10" creationId="{DA88B33A-9AF5-4EE5-94D1-7B7A1CF50530}"/>
          </ac:spMkLst>
        </pc:spChg>
        <pc:spChg chg="mod">
          <ac:chgData name="" userId="d32417d921a94500" providerId="LiveId" clId="{86B2300F-188E-4816-8E74-7B57B7BF524B}" dt="2023-04-26T17:39:36.286" v="253" actId="1076"/>
          <ac:spMkLst>
            <pc:docMk/>
            <pc:sldMk cId="322675279" sldId="256"/>
            <ac:spMk id="11" creationId="{59AD7112-46FB-4E59-B505-A56DFAF9AC9E}"/>
          </ac:spMkLst>
        </pc:spChg>
        <pc:spChg chg="mod">
          <ac:chgData name="" userId="d32417d921a94500" providerId="LiveId" clId="{86B2300F-188E-4816-8E74-7B57B7BF524B}" dt="2023-04-26T17:39:43.657" v="255" actId="1076"/>
          <ac:spMkLst>
            <pc:docMk/>
            <pc:sldMk cId="322675279" sldId="256"/>
            <ac:spMk id="12" creationId="{536E4B14-32BA-4D66-85BA-8F9FFDDDA392}"/>
          </ac:spMkLst>
        </pc:spChg>
        <pc:spChg chg="add mod">
          <ac:chgData name="" userId="d32417d921a94500" providerId="LiveId" clId="{86B2300F-188E-4816-8E74-7B57B7BF524B}" dt="2023-04-26T17:39:26.193" v="252" actId="571"/>
          <ac:spMkLst>
            <pc:docMk/>
            <pc:sldMk cId="322675279" sldId="256"/>
            <ac:spMk id="13" creationId="{A2480FC7-9594-4B8D-8B9E-A939879E2EB6}"/>
          </ac:spMkLst>
        </pc:spChg>
      </pc:sldChg>
      <pc:sldChg chg="addSp delSp modSp">
        <pc:chgData name="" userId="d32417d921a94500" providerId="LiveId" clId="{86B2300F-188E-4816-8E74-7B57B7BF524B}" dt="2023-04-26T18:00:07.253" v="478" actId="14100"/>
        <pc:sldMkLst>
          <pc:docMk/>
          <pc:sldMk cId="1416077933" sldId="258"/>
        </pc:sldMkLst>
        <pc:spChg chg="del mod">
          <ac:chgData name="" userId="d32417d921a94500" providerId="LiveId" clId="{86B2300F-188E-4816-8E74-7B57B7BF524B}" dt="2023-04-26T17:58:53.803" v="427" actId="478"/>
          <ac:spMkLst>
            <pc:docMk/>
            <pc:sldMk cId="1416077933" sldId="258"/>
            <ac:spMk id="2" creationId="{AEEC6042-124D-431B-A7B8-0BAF970EEF2E}"/>
          </ac:spMkLst>
        </pc:spChg>
        <pc:spChg chg="add del mod">
          <ac:chgData name="" userId="d32417d921a94500" providerId="LiveId" clId="{86B2300F-188E-4816-8E74-7B57B7BF524B}" dt="2023-04-26T17:58:56.207" v="428" actId="478"/>
          <ac:spMkLst>
            <pc:docMk/>
            <pc:sldMk cId="1416077933" sldId="258"/>
            <ac:spMk id="4" creationId="{A49C08CE-F0B3-4B8C-8CC8-8BF3B7849E7A}"/>
          </ac:spMkLst>
        </pc:spChg>
        <pc:spChg chg="add del mod">
          <ac:chgData name="" userId="d32417d921a94500" providerId="LiveId" clId="{86B2300F-188E-4816-8E74-7B57B7BF524B}" dt="2023-04-26T17:58:59.147" v="430" actId="478"/>
          <ac:spMkLst>
            <pc:docMk/>
            <pc:sldMk cId="1416077933" sldId="258"/>
            <ac:spMk id="5" creationId="{7DC5F31D-33F0-4C13-A7DA-55BF3AB9C463}"/>
          </ac:spMkLst>
        </pc:spChg>
        <pc:spChg chg="mod">
          <ac:chgData name="" userId="d32417d921a94500" providerId="LiveId" clId="{86B2300F-188E-4816-8E74-7B57B7BF524B}" dt="2023-04-26T18:00:07.253" v="478" actId="14100"/>
          <ac:spMkLst>
            <pc:docMk/>
            <pc:sldMk cId="1416077933" sldId="258"/>
            <ac:spMk id="8" creationId="{15284863-B497-4DB1-A37E-02DBDE6D6E2C}"/>
          </ac:spMkLst>
        </pc:spChg>
        <pc:spChg chg="add mod">
          <ac:chgData name="" userId="d32417d921a94500" providerId="LiveId" clId="{86B2300F-188E-4816-8E74-7B57B7BF524B}" dt="2023-04-26T17:59:04.190" v="440" actId="20577"/>
          <ac:spMkLst>
            <pc:docMk/>
            <pc:sldMk cId="1416077933" sldId="258"/>
            <ac:spMk id="9" creationId="{E2180905-F136-4C6A-83D6-2ABE15735FC0}"/>
          </ac:spMkLst>
        </pc:spChg>
        <pc:picChg chg="add del">
          <ac:chgData name="" userId="d32417d921a94500" providerId="LiveId" clId="{86B2300F-188E-4816-8E74-7B57B7BF524B}" dt="2023-04-26T17:58:58.078" v="429" actId="478"/>
          <ac:picMkLst>
            <pc:docMk/>
            <pc:sldMk cId="1416077933" sldId="258"/>
            <ac:picMk id="6" creationId="{0FEBC994-27EA-4D2A-A43B-A7453EFB9B5B}"/>
          </ac:picMkLst>
        </pc:picChg>
        <pc:picChg chg="del">
          <ac:chgData name="" userId="d32417d921a94500" providerId="LiveId" clId="{86B2300F-188E-4816-8E74-7B57B7BF524B}" dt="2023-04-26T17:58:41.132" v="423" actId="478"/>
          <ac:picMkLst>
            <pc:docMk/>
            <pc:sldMk cId="1416077933" sldId="258"/>
            <ac:picMk id="10" creationId="{ABBA4681-7945-4315-92C9-CFD97B6AF946}"/>
          </ac:picMkLst>
        </pc:picChg>
        <pc:picChg chg="add mod">
          <ac:chgData name="" userId="d32417d921a94500" providerId="LiveId" clId="{86B2300F-188E-4816-8E74-7B57B7BF524B}" dt="2023-04-26T18:00:00.805" v="477" actId="1076"/>
          <ac:picMkLst>
            <pc:docMk/>
            <pc:sldMk cId="1416077933" sldId="258"/>
            <ac:picMk id="11" creationId="{66384E1D-F893-4E35-9796-2A010DBCA3E2}"/>
          </ac:picMkLst>
        </pc:picChg>
      </pc:sldChg>
      <pc:sldChg chg="addSp delSp modSp">
        <pc:chgData name="" userId="d32417d921a94500" providerId="LiveId" clId="{86B2300F-188E-4816-8E74-7B57B7BF524B}" dt="2023-04-26T18:00:32.884" v="502" actId="20577"/>
        <pc:sldMkLst>
          <pc:docMk/>
          <pc:sldMk cId="3815708334" sldId="259"/>
        </pc:sldMkLst>
        <pc:spChg chg="del mod">
          <ac:chgData name="" userId="d32417d921a94500" providerId="LiveId" clId="{86B2300F-188E-4816-8E74-7B57B7BF524B}" dt="2023-04-26T18:00:24.728" v="482" actId="478"/>
          <ac:spMkLst>
            <pc:docMk/>
            <pc:sldMk cId="3815708334" sldId="259"/>
            <ac:spMk id="2" creationId="{AEEC6042-124D-431B-A7B8-0BAF970EEF2E}"/>
          </ac:spMkLst>
        </pc:spChg>
        <pc:spChg chg="mod">
          <ac:chgData name="" userId="d32417d921a94500" providerId="LiveId" clId="{86B2300F-188E-4816-8E74-7B57B7BF524B}" dt="2023-04-26T17:40:23.173" v="257" actId="207"/>
          <ac:spMkLst>
            <pc:docMk/>
            <pc:sldMk cId="3815708334" sldId="259"/>
            <ac:spMk id="3" creationId="{BDD9F7F9-AA1F-4C98-AC59-894B18C7AB6C}"/>
          </ac:spMkLst>
        </pc:spChg>
        <pc:spChg chg="mod">
          <ac:chgData name="" userId="d32417d921a94500" providerId="LiveId" clId="{86B2300F-188E-4816-8E74-7B57B7BF524B}" dt="2023-04-26T17:40:23.173" v="257" actId="207"/>
          <ac:spMkLst>
            <pc:docMk/>
            <pc:sldMk cId="3815708334" sldId="259"/>
            <ac:spMk id="7" creationId="{BCBB9C8E-2BAF-4D6D-A138-34713B71DED2}"/>
          </ac:spMkLst>
        </pc:spChg>
        <pc:spChg chg="mod">
          <ac:chgData name="" userId="d32417d921a94500" providerId="LiveId" clId="{86B2300F-188E-4816-8E74-7B57B7BF524B}" dt="2023-04-26T16:29:25.829" v="51" actId="207"/>
          <ac:spMkLst>
            <pc:docMk/>
            <pc:sldMk cId="3815708334" sldId="259"/>
            <ac:spMk id="8" creationId="{15284863-B497-4DB1-A37E-02DBDE6D6E2C}"/>
          </ac:spMkLst>
        </pc:spChg>
        <pc:spChg chg="mod">
          <ac:chgData name="" userId="d32417d921a94500" providerId="LiveId" clId="{86B2300F-188E-4816-8E74-7B57B7BF524B}" dt="2023-04-26T17:40:32.770" v="258" actId="207"/>
          <ac:spMkLst>
            <pc:docMk/>
            <pc:sldMk cId="3815708334" sldId="259"/>
            <ac:spMk id="15" creationId="{A7758F80-226F-4A94-A46B-C8E82E084EE7}"/>
          </ac:spMkLst>
        </pc:spChg>
        <pc:spChg chg="mod">
          <ac:chgData name="" userId="d32417d921a94500" providerId="LiveId" clId="{86B2300F-188E-4816-8E74-7B57B7BF524B}" dt="2023-04-26T16:29:23.033" v="50" actId="207"/>
          <ac:spMkLst>
            <pc:docMk/>
            <pc:sldMk cId="3815708334" sldId="259"/>
            <ac:spMk id="16" creationId="{DFE57763-B918-46F1-8457-579BE67BAF6A}"/>
          </ac:spMkLst>
        </pc:spChg>
        <pc:spChg chg="add mod">
          <ac:chgData name="" userId="d32417d921a94500" providerId="LiveId" clId="{86B2300F-188E-4816-8E74-7B57B7BF524B}" dt="2023-04-26T18:00:32.884" v="502" actId="20577"/>
          <ac:spMkLst>
            <pc:docMk/>
            <pc:sldMk cId="3815708334" sldId="259"/>
            <ac:spMk id="21" creationId="{18DC078F-E3CF-4D10-B531-442A335E2100}"/>
          </ac:spMkLst>
        </pc:spChg>
        <pc:spChg chg="add del mod">
          <ac:chgData name="" userId="d32417d921a94500" providerId="LiveId" clId="{86B2300F-188E-4816-8E74-7B57B7BF524B}" dt="2023-04-26T18:00:26.751" v="483" actId="478"/>
          <ac:spMkLst>
            <pc:docMk/>
            <pc:sldMk cId="3815708334" sldId="259"/>
            <ac:spMk id="24" creationId="{E4768A55-05F6-447B-A0E1-AB11DAEEBEC5}"/>
          </ac:spMkLst>
        </pc:spChg>
        <pc:picChg chg="del">
          <ac:chgData name="" userId="d32417d921a94500" providerId="LiveId" clId="{86B2300F-188E-4816-8E74-7B57B7BF524B}" dt="2023-04-26T18:00:20.291" v="480" actId="478"/>
          <ac:picMkLst>
            <pc:docMk/>
            <pc:sldMk cId="3815708334" sldId="259"/>
            <ac:picMk id="10" creationId="{ABBA4681-7945-4315-92C9-CFD97B6AF946}"/>
          </ac:picMkLst>
        </pc:picChg>
        <pc:picChg chg="add">
          <ac:chgData name="" userId="d32417d921a94500" providerId="LiveId" clId="{86B2300F-188E-4816-8E74-7B57B7BF524B}" dt="2023-04-26T18:00:16.819" v="479"/>
          <ac:picMkLst>
            <pc:docMk/>
            <pc:sldMk cId="3815708334" sldId="259"/>
            <ac:picMk id="22" creationId="{CFF038C4-2829-4C7D-A4B2-618A75243706}"/>
          </ac:picMkLst>
        </pc:picChg>
      </pc:sldChg>
      <pc:sldChg chg="addSp delSp modSp delAnim modAnim">
        <pc:chgData name="" userId="d32417d921a94500" providerId="LiveId" clId="{86B2300F-188E-4816-8E74-7B57B7BF524B}" dt="2023-04-26T18:01:39.565" v="529" actId="1076"/>
        <pc:sldMkLst>
          <pc:docMk/>
          <pc:sldMk cId="299281746" sldId="261"/>
        </pc:sldMkLst>
        <pc:spChg chg="add del">
          <ac:chgData name="" userId="d32417d921a94500" providerId="LiveId" clId="{86B2300F-188E-4816-8E74-7B57B7BF524B}" dt="2023-04-26T18:01:09.533" v="523" actId="478"/>
          <ac:spMkLst>
            <pc:docMk/>
            <pc:sldMk cId="299281746" sldId="261"/>
            <ac:spMk id="2" creationId="{AEEC6042-124D-431B-A7B8-0BAF970EEF2E}"/>
          </ac:spMkLst>
        </pc:spChg>
        <pc:spChg chg="add del mod">
          <ac:chgData name="" userId="d32417d921a94500" providerId="LiveId" clId="{86B2300F-188E-4816-8E74-7B57B7BF524B}" dt="2023-04-26T18:01:00.033" v="519" actId="478"/>
          <ac:spMkLst>
            <pc:docMk/>
            <pc:sldMk cId="299281746" sldId="261"/>
            <ac:spMk id="6" creationId="{315AE51E-1B56-4AF8-8612-AF3EE012643A}"/>
          </ac:spMkLst>
        </pc:spChg>
        <pc:spChg chg="mod">
          <ac:chgData name="" userId="d32417d921a94500" providerId="LiveId" clId="{86B2300F-188E-4816-8E74-7B57B7BF524B}" dt="2023-04-26T18:01:23.159" v="528" actId="14100"/>
          <ac:spMkLst>
            <pc:docMk/>
            <pc:sldMk cId="299281746" sldId="261"/>
            <ac:spMk id="8" creationId="{15284863-B497-4DB1-A37E-02DBDE6D6E2C}"/>
          </ac:spMkLst>
        </pc:spChg>
        <pc:spChg chg="add del mod">
          <ac:chgData name="" userId="d32417d921a94500" providerId="LiveId" clId="{86B2300F-188E-4816-8E74-7B57B7BF524B}" dt="2023-04-26T18:01:12.675" v="524" actId="478"/>
          <ac:spMkLst>
            <pc:docMk/>
            <pc:sldMk cId="299281746" sldId="261"/>
            <ac:spMk id="9" creationId="{27D075E8-7432-4ECE-9199-DD243EC56747}"/>
          </ac:spMkLst>
        </pc:spChg>
        <pc:spChg chg="mod">
          <ac:chgData name="" userId="d32417d921a94500" providerId="LiveId" clId="{86B2300F-188E-4816-8E74-7B57B7BF524B}" dt="2023-04-26T17:08:11.254" v="99" actId="207"/>
          <ac:spMkLst>
            <pc:docMk/>
            <pc:sldMk cId="299281746" sldId="261"/>
            <ac:spMk id="46" creationId="{4EDDCCBD-46DD-496C-B9D2-D274490FB815}"/>
          </ac:spMkLst>
        </pc:spChg>
        <pc:spChg chg="mod">
          <ac:chgData name="" userId="d32417d921a94500" providerId="LiveId" clId="{86B2300F-188E-4816-8E74-7B57B7BF524B}" dt="2023-04-26T17:29:11.855" v="237" actId="20577"/>
          <ac:spMkLst>
            <pc:docMk/>
            <pc:sldMk cId="299281746" sldId="261"/>
            <ac:spMk id="71" creationId="{8E21F4FE-787C-49AF-A7D7-5DDF7172A10D}"/>
          </ac:spMkLst>
        </pc:spChg>
        <pc:spChg chg="add del mod">
          <ac:chgData name="" userId="d32417d921a94500" providerId="LiveId" clId="{86B2300F-188E-4816-8E74-7B57B7BF524B}" dt="2023-04-26T18:00:57.867" v="517"/>
          <ac:spMkLst>
            <pc:docMk/>
            <pc:sldMk cId="299281746" sldId="261"/>
            <ac:spMk id="77" creationId="{E96862F8-C718-4ABD-A7E2-06973EB91387}"/>
          </ac:spMkLst>
        </pc:spChg>
        <pc:spChg chg="add mod">
          <ac:chgData name="" userId="d32417d921a94500" providerId="LiveId" clId="{86B2300F-188E-4816-8E74-7B57B7BF524B}" dt="2023-04-26T18:01:17.287" v="527" actId="113"/>
          <ac:spMkLst>
            <pc:docMk/>
            <pc:sldMk cId="299281746" sldId="261"/>
            <ac:spMk id="79" creationId="{1A4C4441-4A51-4EAA-AF35-0496AE54C25A}"/>
          </ac:spMkLst>
        </pc:spChg>
        <pc:grpChg chg="del mod">
          <ac:chgData name="" userId="d32417d921a94500" providerId="LiveId" clId="{86B2300F-188E-4816-8E74-7B57B7BF524B}" dt="2023-04-26T17:29:02.809" v="222" actId="478"/>
          <ac:grpSpMkLst>
            <pc:docMk/>
            <pc:sldMk cId="299281746" sldId="261"/>
            <ac:grpSpMk id="38" creationId="{6D532E70-34B9-41EF-84BF-8EE1A77418EF}"/>
          </ac:grpSpMkLst>
        </pc:grpChg>
        <pc:grpChg chg="del">
          <ac:chgData name="" userId="d32417d921a94500" providerId="LiveId" clId="{86B2300F-188E-4816-8E74-7B57B7BF524B}" dt="2023-04-26T17:29:04.893" v="223" actId="478"/>
          <ac:grpSpMkLst>
            <pc:docMk/>
            <pc:sldMk cId="299281746" sldId="261"/>
            <ac:grpSpMk id="44" creationId="{A9643429-2390-42CD-9185-FFB1B989269E}"/>
          </ac:grpSpMkLst>
        </pc:grpChg>
        <pc:grpChg chg="del mod">
          <ac:chgData name="" userId="d32417d921a94500" providerId="LiveId" clId="{86B2300F-188E-4816-8E74-7B57B7BF524B}" dt="2023-04-26T17:29:02.809" v="222" actId="478"/>
          <ac:grpSpMkLst>
            <pc:docMk/>
            <pc:sldMk cId="299281746" sldId="261"/>
            <ac:grpSpMk id="50" creationId="{6F07596F-A85F-4094-B1CD-CAAFD3B3A1EA}"/>
          </ac:grpSpMkLst>
        </pc:grpChg>
        <pc:grpChg chg="add mod">
          <ac:chgData name="" userId="d32417d921a94500" providerId="LiveId" clId="{86B2300F-188E-4816-8E74-7B57B7BF524B}" dt="2023-04-26T18:01:39.565" v="529" actId="1076"/>
          <ac:grpSpMkLst>
            <pc:docMk/>
            <pc:sldMk cId="299281746" sldId="261"/>
            <ac:grpSpMk id="57" creationId="{74447D3B-CC06-4791-966B-E1FB80C67EF0}"/>
          </ac:grpSpMkLst>
        </pc:grpChg>
        <pc:grpChg chg="add mod">
          <ac:chgData name="" userId="d32417d921a94500" providerId="LiveId" clId="{86B2300F-188E-4816-8E74-7B57B7BF524B}" dt="2023-04-26T18:01:39.565" v="529" actId="1076"/>
          <ac:grpSpMkLst>
            <pc:docMk/>
            <pc:sldMk cId="299281746" sldId="261"/>
            <ac:grpSpMk id="63" creationId="{706FFC51-DA4E-42D7-8DB0-558473DD27EE}"/>
          </ac:grpSpMkLst>
        </pc:grpChg>
        <pc:grpChg chg="add mod">
          <ac:chgData name="" userId="d32417d921a94500" providerId="LiveId" clId="{86B2300F-188E-4816-8E74-7B57B7BF524B}" dt="2023-04-26T18:01:39.565" v="529" actId="1076"/>
          <ac:grpSpMkLst>
            <pc:docMk/>
            <pc:sldMk cId="299281746" sldId="261"/>
            <ac:grpSpMk id="69" creationId="{85306EC4-35FE-42B2-AA92-2DE6CB3BFE4A}"/>
          </ac:grpSpMkLst>
        </pc:grpChg>
        <pc:picChg chg="add del mod modCrop">
          <ac:chgData name="" userId="d32417d921a94500" providerId="LiveId" clId="{86B2300F-188E-4816-8E74-7B57B7BF524B}" dt="2023-04-26T17:29:04.893" v="223" actId="478"/>
          <ac:picMkLst>
            <pc:docMk/>
            <pc:sldMk cId="299281746" sldId="261"/>
            <ac:picMk id="4" creationId="{031BECA7-EE99-4DF5-9709-3834A9F852E3}"/>
          </ac:picMkLst>
        </pc:picChg>
        <pc:picChg chg="add del">
          <ac:chgData name="" userId="d32417d921a94500" providerId="LiveId" clId="{86B2300F-188E-4816-8E74-7B57B7BF524B}" dt="2023-04-26T18:01:04.472" v="522" actId="478"/>
          <ac:picMkLst>
            <pc:docMk/>
            <pc:sldMk cId="299281746" sldId="261"/>
            <ac:picMk id="10" creationId="{ABBA4681-7945-4315-92C9-CFD97B6AF946}"/>
          </ac:picMkLst>
        </pc:picChg>
        <pc:picChg chg="del">
          <ac:chgData name="" userId="d32417d921a94500" providerId="LiveId" clId="{86B2300F-188E-4816-8E74-7B57B7BF524B}" dt="2023-04-26T17:24:24.410" v="214" actId="478"/>
          <ac:picMkLst>
            <pc:docMk/>
            <pc:sldMk cId="299281746" sldId="261"/>
            <ac:picMk id="30" creationId="{F526EBD8-0545-436A-A6D9-51BB80F1121D}"/>
          </ac:picMkLst>
        </pc:picChg>
        <pc:picChg chg="del">
          <ac:chgData name="" userId="d32417d921a94500" providerId="LiveId" clId="{86B2300F-188E-4816-8E74-7B57B7BF524B}" dt="2023-04-26T17:29:02.809" v="222" actId="478"/>
          <ac:picMkLst>
            <pc:docMk/>
            <pc:sldMk cId="299281746" sldId="261"/>
            <ac:picMk id="31" creationId="{9601909A-4EAC-49CB-B263-23D92308C0DB}"/>
          </ac:picMkLst>
        </pc:picChg>
        <pc:picChg chg="add del">
          <ac:chgData name="" userId="d32417d921a94500" providerId="LiveId" clId="{86B2300F-188E-4816-8E74-7B57B7BF524B}" dt="2023-04-26T17:29:02.809" v="222" actId="478"/>
          <ac:picMkLst>
            <pc:docMk/>
            <pc:sldMk cId="299281746" sldId="261"/>
            <ac:picMk id="32" creationId="{398CB03D-E045-4294-BDF6-F442CFE52C95}"/>
          </ac:picMkLst>
        </pc:picChg>
        <pc:picChg chg="add mod">
          <ac:chgData name="" userId="d32417d921a94500" providerId="LiveId" clId="{86B2300F-188E-4816-8E74-7B57B7BF524B}" dt="2023-04-26T18:01:39.565" v="529" actId="1076"/>
          <ac:picMkLst>
            <pc:docMk/>
            <pc:sldMk cId="299281746" sldId="261"/>
            <ac:picMk id="33" creationId="{3F1D0B44-AE54-402E-8E72-23B8A8E1BB81}"/>
          </ac:picMkLst>
        </pc:picChg>
        <pc:picChg chg="add mod">
          <ac:chgData name="" userId="d32417d921a94500" providerId="LiveId" clId="{86B2300F-188E-4816-8E74-7B57B7BF524B}" dt="2023-04-26T18:01:39.565" v="529" actId="1076"/>
          <ac:picMkLst>
            <pc:docMk/>
            <pc:sldMk cId="299281746" sldId="261"/>
            <ac:picMk id="34" creationId="{0F9C6D23-597D-47F8-BCE3-04B336E330DD}"/>
          </ac:picMkLst>
        </pc:picChg>
        <pc:picChg chg="del">
          <ac:chgData name="" userId="d32417d921a94500" providerId="LiveId" clId="{86B2300F-188E-4816-8E74-7B57B7BF524B}" dt="2023-04-26T17:29:02.809" v="222" actId="478"/>
          <ac:picMkLst>
            <pc:docMk/>
            <pc:sldMk cId="299281746" sldId="261"/>
            <ac:picMk id="35" creationId="{AC62FBFC-816E-475D-8485-EA8783C85D10}"/>
          </ac:picMkLst>
        </pc:picChg>
        <pc:picChg chg="del">
          <ac:chgData name="" userId="d32417d921a94500" providerId="LiveId" clId="{86B2300F-188E-4816-8E74-7B57B7BF524B}" dt="2023-04-26T17:29:02.809" v="222" actId="478"/>
          <ac:picMkLst>
            <pc:docMk/>
            <pc:sldMk cId="299281746" sldId="261"/>
            <ac:picMk id="36" creationId="{7C679B04-AB94-4C97-8D7E-1CB1C6F020A6}"/>
          </ac:picMkLst>
        </pc:picChg>
        <pc:picChg chg="del">
          <ac:chgData name="" userId="d32417d921a94500" providerId="LiveId" clId="{86B2300F-188E-4816-8E74-7B57B7BF524B}" dt="2023-04-26T17:22:22.913" v="198" actId="478"/>
          <ac:picMkLst>
            <pc:docMk/>
            <pc:sldMk cId="299281746" sldId="261"/>
            <ac:picMk id="37" creationId="{82A28B96-9129-42A5-AAD5-8310185C0FAB}"/>
          </ac:picMkLst>
        </pc:picChg>
        <pc:picChg chg="add mod">
          <ac:chgData name="" userId="d32417d921a94500" providerId="LiveId" clId="{86B2300F-188E-4816-8E74-7B57B7BF524B}" dt="2023-04-26T18:01:39.565" v="529" actId="1076"/>
          <ac:picMkLst>
            <pc:docMk/>
            <pc:sldMk cId="299281746" sldId="261"/>
            <ac:picMk id="56" creationId="{D52B8DAC-D2E4-4B89-9028-CC1F841C134C}"/>
          </ac:picMkLst>
        </pc:picChg>
        <pc:picChg chg="add mod">
          <ac:chgData name="" userId="d32417d921a94500" providerId="LiveId" clId="{86B2300F-188E-4816-8E74-7B57B7BF524B}" dt="2023-04-26T18:01:39.565" v="529" actId="1076"/>
          <ac:picMkLst>
            <pc:docMk/>
            <pc:sldMk cId="299281746" sldId="261"/>
            <ac:picMk id="75" creationId="{B7B4F051-4B7D-463F-A790-E224AD131245}"/>
          </ac:picMkLst>
        </pc:picChg>
        <pc:picChg chg="add mod">
          <ac:chgData name="" userId="d32417d921a94500" providerId="LiveId" clId="{86B2300F-188E-4816-8E74-7B57B7BF524B}" dt="2023-04-26T18:01:39.565" v="529" actId="1076"/>
          <ac:picMkLst>
            <pc:docMk/>
            <pc:sldMk cId="299281746" sldId="261"/>
            <ac:picMk id="76" creationId="{D45BDDEA-970D-42A2-9472-2D846C16BA71}"/>
          </ac:picMkLst>
        </pc:picChg>
        <pc:picChg chg="add del">
          <ac:chgData name="" userId="d32417d921a94500" providerId="LiveId" clId="{86B2300F-188E-4816-8E74-7B57B7BF524B}" dt="2023-04-26T18:00:57.867" v="517"/>
          <ac:picMkLst>
            <pc:docMk/>
            <pc:sldMk cId="299281746" sldId="261"/>
            <ac:picMk id="78" creationId="{23E25617-D7D9-419F-9E6E-1EC25E8C7373}"/>
          </ac:picMkLst>
        </pc:picChg>
        <pc:picChg chg="add">
          <ac:chgData name="" userId="d32417d921a94500" providerId="LiveId" clId="{86B2300F-188E-4816-8E74-7B57B7BF524B}" dt="2023-04-26T18:01:02.225" v="521"/>
          <ac:picMkLst>
            <pc:docMk/>
            <pc:sldMk cId="299281746" sldId="261"/>
            <ac:picMk id="80" creationId="{C9911A51-39FD-424A-A6DC-2C4CBA45A911}"/>
          </ac:picMkLst>
        </pc:picChg>
        <pc:cxnChg chg="mod">
          <ac:chgData name="" userId="d32417d921a94500" providerId="LiveId" clId="{86B2300F-188E-4816-8E74-7B57B7BF524B}" dt="2023-04-26T17:19:53.053" v="184" actId="208"/>
          <ac:cxnSpMkLst>
            <pc:docMk/>
            <pc:sldMk cId="299281746" sldId="261"/>
            <ac:cxnSpMk id="41" creationId="{ABBA873B-C7B3-401B-A9E7-D3889A577255}"/>
          </ac:cxnSpMkLst>
        </pc:cxnChg>
        <pc:cxnChg chg="mod">
          <ac:chgData name="" userId="d32417d921a94500" providerId="LiveId" clId="{86B2300F-188E-4816-8E74-7B57B7BF524B}" dt="2023-04-26T17:19:53.053" v="184" actId="208"/>
          <ac:cxnSpMkLst>
            <pc:docMk/>
            <pc:sldMk cId="299281746" sldId="261"/>
            <ac:cxnSpMk id="42" creationId="{9EAB1A8B-3EA1-476D-8012-0BE024A0FC82}"/>
          </ac:cxnSpMkLst>
        </pc:cxnChg>
        <pc:cxnChg chg="mod">
          <ac:chgData name="" userId="d32417d921a94500" providerId="LiveId" clId="{86B2300F-188E-4816-8E74-7B57B7BF524B}" dt="2023-04-26T17:19:53.053" v="184" actId="208"/>
          <ac:cxnSpMkLst>
            <pc:docMk/>
            <pc:sldMk cId="299281746" sldId="261"/>
            <ac:cxnSpMk id="43" creationId="{D5AD2DB4-6DD4-4985-9F87-8437B321868E}"/>
          </ac:cxnSpMkLst>
        </pc:cxnChg>
        <pc:cxnChg chg="mod">
          <ac:chgData name="" userId="d32417d921a94500" providerId="LiveId" clId="{86B2300F-188E-4816-8E74-7B57B7BF524B}" dt="2023-04-26T17:19:43.680" v="183" actId="208"/>
          <ac:cxnSpMkLst>
            <pc:docMk/>
            <pc:sldMk cId="299281746" sldId="261"/>
            <ac:cxnSpMk id="47" creationId="{66DEB001-CFC8-4A61-96C8-1A61D33543DE}"/>
          </ac:cxnSpMkLst>
        </pc:cxnChg>
        <pc:cxnChg chg="mod">
          <ac:chgData name="" userId="d32417d921a94500" providerId="LiveId" clId="{86B2300F-188E-4816-8E74-7B57B7BF524B}" dt="2023-04-26T17:19:43.680" v="183" actId="208"/>
          <ac:cxnSpMkLst>
            <pc:docMk/>
            <pc:sldMk cId="299281746" sldId="261"/>
            <ac:cxnSpMk id="48" creationId="{F806AB99-745D-47B1-84F8-EFAAE958C894}"/>
          </ac:cxnSpMkLst>
        </pc:cxnChg>
        <pc:cxnChg chg="mod">
          <ac:chgData name="" userId="d32417d921a94500" providerId="LiveId" clId="{86B2300F-188E-4816-8E74-7B57B7BF524B}" dt="2023-04-26T17:19:43.680" v="183" actId="208"/>
          <ac:cxnSpMkLst>
            <pc:docMk/>
            <pc:sldMk cId="299281746" sldId="261"/>
            <ac:cxnSpMk id="49" creationId="{5CC443D3-AAEF-4A54-BFF5-F4960B046468}"/>
          </ac:cxnSpMkLst>
        </pc:cxnChg>
        <pc:cxnChg chg="mod">
          <ac:chgData name="" userId="d32417d921a94500" providerId="LiveId" clId="{86B2300F-188E-4816-8E74-7B57B7BF524B}" dt="2023-04-26T17:20:06.457" v="185" actId="208"/>
          <ac:cxnSpMkLst>
            <pc:docMk/>
            <pc:sldMk cId="299281746" sldId="261"/>
            <ac:cxnSpMk id="53" creationId="{63FCCA42-5F40-4495-BC29-83191CE99A55}"/>
          </ac:cxnSpMkLst>
        </pc:cxnChg>
        <pc:cxnChg chg="mod">
          <ac:chgData name="" userId="d32417d921a94500" providerId="LiveId" clId="{86B2300F-188E-4816-8E74-7B57B7BF524B}" dt="2023-04-26T17:20:06.457" v="185" actId="208"/>
          <ac:cxnSpMkLst>
            <pc:docMk/>
            <pc:sldMk cId="299281746" sldId="261"/>
            <ac:cxnSpMk id="54" creationId="{AB0627D5-E79F-4102-8A49-21334EB19B01}"/>
          </ac:cxnSpMkLst>
        </pc:cxnChg>
        <pc:cxnChg chg="mod">
          <ac:chgData name="" userId="d32417d921a94500" providerId="LiveId" clId="{86B2300F-188E-4816-8E74-7B57B7BF524B}" dt="2023-04-26T17:20:06.457" v="185" actId="208"/>
          <ac:cxnSpMkLst>
            <pc:docMk/>
            <pc:sldMk cId="299281746" sldId="261"/>
            <ac:cxnSpMk id="55" creationId="{2FCD7793-C394-42E9-B44F-656038816EA4}"/>
          </ac:cxnSpMkLst>
        </pc:cxnChg>
      </pc:sldChg>
      <pc:sldChg chg="delSp modSp">
        <pc:chgData name="" userId="d32417d921a94500" providerId="LiveId" clId="{86B2300F-188E-4816-8E74-7B57B7BF524B}" dt="2023-04-26T18:15:21.817" v="1041" actId="113"/>
        <pc:sldMkLst>
          <pc:docMk/>
          <pc:sldMk cId="1234563087" sldId="262"/>
        </pc:sldMkLst>
        <pc:spChg chg="mod">
          <ac:chgData name="" userId="d32417d921a94500" providerId="LiveId" clId="{86B2300F-188E-4816-8E74-7B57B7BF524B}" dt="2023-04-26T18:15:21.817" v="1041" actId="113"/>
          <ac:spMkLst>
            <pc:docMk/>
            <pc:sldMk cId="1234563087" sldId="262"/>
            <ac:spMk id="2" creationId="{CE6D20E3-CCDE-454A-A8D4-4D4BCBD0B2CD}"/>
          </ac:spMkLst>
        </pc:spChg>
        <pc:spChg chg="del mod">
          <ac:chgData name="" userId="d32417d921a94500" providerId="LiveId" clId="{86B2300F-188E-4816-8E74-7B57B7BF524B}" dt="2023-04-26T17:16:44.503" v="171" actId="478"/>
          <ac:spMkLst>
            <pc:docMk/>
            <pc:sldMk cId="1234563087" sldId="262"/>
            <ac:spMk id="3" creationId="{7DF6224E-B85A-484D-AFFB-AA726D80CD70}"/>
          </ac:spMkLst>
        </pc:spChg>
      </pc:sldChg>
      <pc:sldChg chg="addSp delSp modSp">
        <pc:chgData name="" userId="d32417d921a94500" providerId="LiveId" clId="{86B2300F-188E-4816-8E74-7B57B7BF524B}" dt="2023-04-26T18:02:11.065" v="561" actId="20577"/>
        <pc:sldMkLst>
          <pc:docMk/>
          <pc:sldMk cId="2790549986" sldId="265"/>
        </pc:sldMkLst>
        <pc:spChg chg="del mod">
          <ac:chgData name="" userId="d32417d921a94500" providerId="LiveId" clId="{86B2300F-188E-4816-8E74-7B57B7BF524B}" dt="2023-04-26T18:01:57.190" v="533" actId="478"/>
          <ac:spMkLst>
            <pc:docMk/>
            <pc:sldMk cId="2790549986" sldId="265"/>
            <ac:spMk id="2" creationId="{AEEC6042-124D-431B-A7B8-0BAF970EEF2E}"/>
          </ac:spMkLst>
        </pc:spChg>
        <pc:spChg chg="add del">
          <ac:chgData name="" userId="d32417d921a94500" providerId="LiveId" clId="{86B2300F-188E-4816-8E74-7B57B7BF524B}" dt="2023-04-26T18:01:46.476" v="531"/>
          <ac:spMkLst>
            <pc:docMk/>
            <pc:sldMk cId="2790549986" sldId="265"/>
            <ac:spMk id="3" creationId="{4A4EDC25-95B7-4130-9947-F77829C4EB7D}"/>
          </ac:spMkLst>
        </pc:spChg>
        <pc:spChg chg="add del mod">
          <ac:chgData name="" userId="d32417d921a94500" providerId="LiveId" clId="{86B2300F-188E-4816-8E74-7B57B7BF524B}" dt="2023-04-26T18:02:01.878" v="535" actId="478"/>
          <ac:spMkLst>
            <pc:docMk/>
            <pc:sldMk cId="2790549986" sldId="265"/>
            <ac:spMk id="6" creationId="{34277722-410C-4FB8-8100-F2B7331277AC}"/>
          </ac:spMkLst>
        </pc:spChg>
        <pc:spChg chg="mod">
          <ac:chgData name="" userId="d32417d921a94500" providerId="LiveId" clId="{86B2300F-188E-4816-8E74-7B57B7BF524B}" dt="2023-04-26T16:29:08.170" v="48" actId="207"/>
          <ac:spMkLst>
            <pc:docMk/>
            <pc:sldMk cId="2790549986" sldId="265"/>
            <ac:spMk id="7" creationId="{1046B8C4-513D-4186-A707-2F934E3758A0}"/>
          </ac:spMkLst>
        </pc:spChg>
        <pc:spChg chg="mod">
          <ac:chgData name="" userId="d32417d921a94500" providerId="LiveId" clId="{86B2300F-188E-4816-8E74-7B57B7BF524B}" dt="2023-04-26T16:29:08.170" v="48" actId="207"/>
          <ac:spMkLst>
            <pc:docMk/>
            <pc:sldMk cId="2790549986" sldId="265"/>
            <ac:spMk id="8" creationId="{15284863-B497-4DB1-A37E-02DBDE6D6E2C}"/>
          </ac:spMkLst>
        </pc:spChg>
        <pc:spChg chg="add mod">
          <ac:chgData name="" userId="d32417d921a94500" providerId="LiveId" clId="{86B2300F-188E-4816-8E74-7B57B7BF524B}" dt="2023-04-26T18:02:11.065" v="561" actId="20577"/>
          <ac:spMkLst>
            <pc:docMk/>
            <pc:sldMk cId="2790549986" sldId="265"/>
            <ac:spMk id="9" creationId="{77CA7F45-051F-4E89-BBF0-C1AECDCF82BF}"/>
          </ac:spMkLst>
        </pc:spChg>
        <pc:graphicFrameChg chg="mod modGraphic">
          <ac:chgData name="" userId="d32417d921a94500" providerId="LiveId" clId="{86B2300F-188E-4816-8E74-7B57B7BF524B}" dt="2023-04-26T16:29:14.369" v="49" actId="207"/>
          <ac:graphicFrameMkLst>
            <pc:docMk/>
            <pc:sldMk cId="2790549986" sldId="265"/>
            <ac:graphicFrameMk id="5" creationId="{59C82707-A5C0-4F5B-B3E9-204B9BCAB4A8}"/>
          </ac:graphicFrameMkLst>
        </pc:graphicFrameChg>
        <pc:picChg chg="del mod">
          <ac:chgData name="" userId="d32417d921a94500" providerId="LiveId" clId="{86B2300F-188E-4816-8E74-7B57B7BF524B}" dt="2023-04-26T18:01:59.991" v="534" actId="478"/>
          <ac:picMkLst>
            <pc:docMk/>
            <pc:sldMk cId="2790549986" sldId="265"/>
            <ac:picMk id="10" creationId="{ABBA4681-7945-4315-92C9-CFD97B6AF946}"/>
          </ac:picMkLst>
        </pc:picChg>
        <pc:picChg chg="add">
          <ac:chgData name="" userId="d32417d921a94500" providerId="LiveId" clId="{86B2300F-188E-4816-8E74-7B57B7BF524B}" dt="2023-04-26T18:01:54.679" v="532"/>
          <ac:picMkLst>
            <pc:docMk/>
            <pc:sldMk cId="2790549986" sldId="265"/>
            <ac:picMk id="11" creationId="{D4947739-48DE-4FC7-A9A4-14C8B670558C}"/>
          </ac:picMkLst>
        </pc:picChg>
        <pc:picChg chg="mod">
          <ac:chgData name="" userId="d32417d921a94500" providerId="LiveId" clId="{86B2300F-188E-4816-8E74-7B57B7BF524B}" dt="2023-04-26T16:29:08.170" v="48" actId="207"/>
          <ac:picMkLst>
            <pc:docMk/>
            <pc:sldMk cId="2790549986" sldId="265"/>
            <ac:picMk id="3074" creationId="{2E12A405-7BB2-40B3-930F-210C1C46B5DC}"/>
          </ac:picMkLst>
        </pc:picChg>
      </pc:sldChg>
      <pc:sldChg chg="addSp delSp modSp">
        <pc:chgData name="" userId="d32417d921a94500" providerId="LiveId" clId="{86B2300F-188E-4816-8E74-7B57B7BF524B}" dt="2023-04-26T18:02:30.742" v="583" actId="20577"/>
        <pc:sldMkLst>
          <pc:docMk/>
          <pc:sldMk cId="3305779509" sldId="267"/>
        </pc:sldMkLst>
        <pc:spChg chg="del">
          <ac:chgData name="" userId="d32417d921a94500" providerId="LiveId" clId="{86B2300F-188E-4816-8E74-7B57B7BF524B}" dt="2023-04-26T18:02:21.289" v="563" actId="478"/>
          <ac:spMkLst>
            <pc:docMk/>
            <pc:sldMk cId="3305779509" sldId="267"/>
            <ac:spMk id="2" creationId="{AEEC6042-124D-431B-A7B8-0BAF970EEF2E}"/>
          </ac:spMkLst>
        </pc:spChg>
        <pc:spChg chg="mod">
          <ac:chgData name="" userId="d32417d921a94500" providerId="LiveId" clId="{86B2300F-188E-4816-8E74-7B57B7BF524B}" dt="2023-04-26T16:28:44.630" v="44" actId="207"/>
          <ac:spMkLst>
            <pc:docMk/>
            <pc:sldMk cId="3305779509" sldId="267"/>
            <ac:spMk id="3" creationId="{1CC72F55-7AF3-49AF-9C8F-2E425549B2D4}"/>
          </ac:spMkLst>
        </pc:spChg>
        <pc:spChg chg="add del mod">
          <ac:chgData name="" userId="d32417d921a94500" providerId="LiveId" clId="{86B2300F-188E-4816-8E74-7B57B7BF524B}" dt="2023-04-26T18:02:23.744" v="564" actId="478"/>
          <ac:spMkLst>
            <pc:docMk/>
            <pc:sldMk cId="3305779509" sldId="267"/>
            <ac:spMk id="5" creationId="{7C34262B-F2DF-4882-8DDE-35077D579FB4}"/>
          </ac:spMkLst>
        </pc:spChg>
        <pc:spChg chg="mod">
          <ac:chgData name="" userId="d32417d921a94500" providerId="LiveId" clId="{86B2300F-188E-4816-8E74-7B57B7BF524B}" dt="2023-04-26T16:28:20.667" v="38" actId="207"/>
          <ac:spMkLst>
            <pc:docMk/>
            <pc:sldMk cId="3305779509" sldId="267"/>
            <ac:spMk id="6" creationId="{2C597334-8302-419E-98DA-C383F64DC316}"/>
          </ac:spMkLst>
        </pc:spChg>
        <pc:spChg chg="mod">
          <ac:chgData name="" userId="d32417d921a94500" providerId="LiveId" clId="{86B2300F-188E-4816-8E74-7B57B7BF524B}" dt="2023-04-26T16:28:18.263" v="37" actId="207"/>
          <ac:spMkLst>
            <pc:docMk/>
            <pc:sldMk cId="3305779509" sldId="267"/>
            <ac:spMk id="8" creationId="{15284863-B497-4DB1-A37E-02DBDE6D6E2C}"/>
          </ac:spMkLst>
        </pc:spChg>
        <pc:spChg chg="add mod">
          <ac:chgData name="" userId="d32417d921a94500" providerId="LiveId" clId="{86B2300F-188E-4816-8E74-7B57B7BF524B}" dt="2023-04-26T18:02:30.742" v="583" actId="20577"/>
          <ac:spMkLst>
            <pc:docMk/>
            <pc:sldMk cId="3305779509" sldId="267"/>
            <ac:spMk id="11" creationId="{2E70A7AD-8668-4B47-A822-0EF095F25ABF}"/>
          </ac:spMkLst>
        </pc:spChg>
        <pc:picChg chg="del">
          <ac:chgData name="" userId="d32417d921a94500" providerId="LiveId" clId="{86B2300F-188E-4816-8E74-7B57B7BF524B}" dt="2023-04-26T18:02:18.703" v="562" actId="478"/>
          <ac:picMkLst>
            <pc:docMk/>
            <pc:sldMk cId="3305779509" sldId="267"/>
            <ac:picMk id="10" creationId="{ABBA4681-7945-4315-92C9-CFD97B6AF946}"/>
          </ac:picMkLst>
        </pc:picChg>
        <pc:picChg chg="add">
          <ac:chgData name="" userId="d32417d921a94500" providerId="LiveId" clId="{86B2300F-188E-4816-8E74-7B57B7BF524B}" dt="2023-04-26T18:02:24.592" v="565"/>
          <ac:picMkLst>
            <pc:docMk/>
            <pc:sldMk cId="3305779509" sldId="267"/>
            <ac:picMk id="12" creationId="{49BEDB20-0230-4B68-ADFC-B7F662215AB3}"/>
          </ac:picMkLst>
        </pc:picChg>
        <pc:picChg chg="mod">
          <ac:chgData name="" userId="d32417d921a94500" providerId="LiveId" clId="{86B2300F-188E-4816-8E74-7B57B7BF524B}" dt="2023-04-26T17:20:18.992" v="186" actId="16481"/>
          <ac:picMkLst>
            <pc:docMk/>
            <pc:sldMk cId="3305779509" sldId="267"/>
            <ac:picMk id="9218" creationId="{B4095CAF-C638-4338-B8A9-3D69B6D677C2}"/>
          </ac:picMkLst>
        </pc:picChg>
      </pc:sldChg>
      <pc:sldChg chg="addSp delSp modSp">
        <pc:chgData name="" userId="d32417d921a94500" providerId="LiveId" clId="{86B2300F-188E-4816-8E74-7B57B7BF524B}" dt="2023-04-26T18:03:02.806" v="589" actId="1076"/>
        <pc:sldMkLst>
          <pc:docMk/>
          <pc:sldMk cId="1606679575" sldId="268"/>
        </pc:sldMkLst>
        <pc:spChg chg="del mod">
          <ac:chgData name="" userId="d32417d921a94500" providerId="LiveId" clId="{86B2300F-188E-4816-8E74-7B57B7BF524B}" dt="2023-04-26T18:02:42.838" v="584" actId="478"/>
          <ac:spMkLst>
            <pc:docMk/>
            <pc:sldMk cId="1606679575" sldId="268"/>
            <ac:spMk id="2" creationId="{AEEC6042-124D-431B-A7B8-0BAF970EEF2E}"/>
          </ac:spMkLst>
        </pc:spChg>
        <pc:spChg chg="mod">
          <ac:chgData name="" userId="d32417d921a94500" providerId="LiveId" clId="{86B2300F-188E-4816-8E74-7B57B7BF524B}" dt="2023-04-26T18:03:02.806" v="589" actId="1076"/>
          <ac:spMkLst>
            <pc:docMk/>
            <pc:sldMk cId="1606679575" sldId="268"/>
            <ac:spMk id="3" creationId="{1CC72F55-7AF3-49AF-9C8F-2E425549B2D4}"/>
          </ac:spMkLst>
        </pc:spChg>
        <pc:spChg chg="add del mod">
          <ac:chgData name="" userId="d32417d921a94500" providerId="LiveId" clId="{86B2300F-188E-4816-8E74-7B57B7BF524B}" dt="2023-04-26T18:02:45.738" v="585" actId="478"/>
          <ac:spMkLst>
            <pc:docMk/>
            <pc:sldMk cId="1606679575" sldId="268"/>
            <ac:spMk id="5" creationId="{0508472B-FFB8-49A6-BAA7-0AB889B4DFB0}"/>
          </ac:spMkLst>
        </pc:spChg>
        <pc:spChg chg="mod">
          <ac:chgData name="" userId="d32417d921a94500" providerId="LiveId" clId="{86B2300F-188E-4816-8E74-7B57B7BF524B}" dt="2023-04-26T18:02:56.053" v="588" actId="1076"/>
          <ac:spMkLst>
            <pc:docMk/>
            <pc:sldMk cId="1606679575" sldId="268"/>
            <ac:spMk id="8" creationId="{15284863-B497-4DB1-A37E-02DBDE6D6E2C}"/>
          </ac:spMkLst>
        </pc:spChg>
        <pc:spChg chg="add">
          <ac:chgData name="" userId="d32417d921a94500" providerId="LiveId" clId="{86B2300F-188E-4816-8E74-7B57B7BF524B}" dt="2023-04-26T18:02:47.635" v="587"/>
          <ac:spMkLst>
            <pc:docMk/>
            <pc:sldMk cId="1606679575" sldId="268"/>
            <ac:spMk id="11" creationId="{6524D047-FE3E-49FF-A974-C9EC4E0EA5CF}"/>
          </ac:spMkLst>
        </pc:spChg>
        <pc:picChg chg="del mod">
          <ac:chgData name="" userId="d32417d921a94500" providerId="LiveId" clId="{86B2300F-188E-4816-8E74-7B57B7BF524B}" dt="2023-04-26T18:02:46.533" v="586" actId="478"/>
          <ac:picMkLst>
            <pc:docMk/>
            <pc:sldMk cId="1606679575" sldId="268"/>
            <ac:picMk id="10" creationId="{ABBA4681-7945-4315-92C9-CFD97B6AF946}"/>
          </ac:picMkLst>
        </pc:picChg>
        <pc:picChg chg="add">
          <ac:chgData name="" userId="d32417d921a94500" providerId="LiveId" clId="{86B2300F-188E-4816-8E74-7B57B7BF524B}" dt="2023-04-26T18:02:47.635" v="587"/>
          <ac:picMkLst>
            <pc:docMk/>
            <pc:sldMk cId="1606679575" sldId="268"/>
            <ac:picMk id="12" creationId="{8655BE76-7C69-4E64-9E4B-49C3765F7526}"/>
          </ac:picMkLst>
        </pc:picChg>
        <pc:picChg chg="mod">
          <ac:chgData name="" userId="d32417d921a94500" providerId="LiveId" clId="{86B2300F-188E-4816-8E74-7B57B7BF524B}" dt="2023-04-26T16:28:52.296" v="45" actId="207"/>
          <ac:picMkLst>
            <pc:docMk/>
            <pc:sldMk cId="1606679575" sldId="268"/>
            <ac:picMk id="10242" creationId="{3BAD8C10-FC46-4937-BDF4-93AF013C8851}"/>
          </ac:picMkLst>
        </pc:picChg>
        <pc:picChg chg="mod">
          <ac:chgData name="" userId="d32417d921a94500" providerId="LiveId" clId="{86B2300F-188E-4816-8E74-7B57B7BF524B}" dt="2023-04-26T17:51:42.779" v="326"/>
          <ac:picMkLst>
            <pc:docMk/>
            <pc:sldMk cId="1606679575" sldId="268"/>
            <ac:picMk id="10244" creationId="{33DD0015-13EC-4DF1-A7B8-BA07D8F488BB}"/>
          </ac:picMkLst>
        </pc:picChg>
        <pc:picChg chg="mod">
          <ac:chgData name="" userId="d32417d921a94500" providerId="LiveId" clId="{86B2300F-188E-4816-8E74-7B57B7BF524B}" dt="2023-04-26T16:28:52.296" v="45" actId="207"/>
          <ac:picMkLst>
            <pc:docMk/>
            <pc:sldMk cId="1606679575" sldId="268"/>
            <ac:picMk id="10246" creationId="{B0937C82-1125-4846-91AC-C893F61BA278}"/>
          </ac:picMkLst>
        </pc:picChg>
      </pc:sldChg>
      <pc:sldChg chg="addSp delSp modSp">
        <pc:chgData name="" userId="d32417d921a94500" providerId="LiveId" clId="{86B2300F-188E-4816-8E74-7B57B7BF524B}" dt="2023-04-26T18:03:17.192" v="593"/>
        <pc:sldMkLst>
          <pc:docMk/>
          <pc:sldMk cId="3309925926" sldId="269"/>
        </pc:sldMkLst>
        <pc:spChg chg="del mod">
          <ac:chgData name="" userId="d32417d921a94500" providerId="LiveId" clId="{86B2300F-188E-4816-8E74-7B57B7BF524B}" dt="2023-04-26T18:03:12.672" v="590" actId="478"/>
          <ac:spMkLst>
            <pc:docMk/>
            <pc:sldMk cId="3309925926" sldId="269"/>
            <ac:spMk id="2" creationId="{AEEC6042-124D-431B-A7B8-0BAF970EEF2E}"/>
          </ac:spMkLst>
        </pc:spChg>
        <pc:spChg chg="mod">
          <ac:chgData name="" userId="d32417d921a94500" providerId="LiveId" clId="{86B2300F-188E-4816-8E74-7B57B7BF524B}" dt="2023-04-26T16:28:56.860" v="46" actId="207"/>
          <ac:spMkLst>
            <pc:docMk/>
            <pc:sldMk cId="3309925926" sldId="269"/>
            <ac:spMk id="3" creationId="{1CC72F55-7AF3-49AF-9C8F-2E425549B2D4}"/>
          </ac:spMkLst>
        </pc:spChg>
        <pc:spChg chg="add del mod">
          <ac:chgData name="" userId="d32417d921a94500" providerId="LiveId" clId="{86B2300F-188E-4816-8E74-7B57B7BF524B}" dt="2023-04-26T18:03:16.332" v="592" actId="478"/>
          <ac:spMkLst>
            <pc:docMk/>
            <pc:sldMk cId="3309925926" sldId="269"/>
            <ac:spMk id="6" creationId="{813746EC-9CBC-467B-B6F6-FD3A634B99EE}"/>
          </ac:spMkLst>
        </pc:spChg>
        <pc:spChg chg="mod">
          <ac:chgData name="" userId="d32417d921a94500" providerId="LiveId" clId="{86B2300F-188E-4816-8E74-7B57B7BF524B}" dt="2023-04-26T16:28:56.860" v="46" actId="207"/>
          <ac:spMkLst>
            <pc:docMk/>
            <pc:sldMk cId="3309925926" sldId="269"/>
            <ac:spMk id="8" creationId="{15284863-B497-4DB1-A37E-02DBDE6D6E2C}"/>
          </ac:spMkLst>
        </pc:spChg>
        <pc:spChg chg="add">
          <ac:chgData name="" userId="d32417d921a94500" providerId="LiveId" clId="{86B2300F-188E-4816-8E74-7B57B7BF524B}" dt="2023-04-26T18:03:17.192" v="593"/>
          <ac:spMkLst>
            <pc:docMk/>
            <pc:sldMk cId="3309925926" sldId="269"/>
            <ac:spMk id="11" creationId="{3C91FDAD-35A1-4C73-8086-577949A974D8}"/>
          </ac:spMkLst>
        </pc:spChg>
        <pc:picChg chg="mod">
          <ac:chgData name="" userId="d32417d921a94500" providerId="LiveId" clId="{86B2300F-188E-4816-8E74-7B57B7BF524B}" dt="2023-04-26T17:51:28.514" v="325"/>
          <ac:picMkLst>
            <pc:docMk/>
            <pc:sldMk cId="3309925926" sldId="269"/>
            <ac:picMk id="5" creationId="{29842533-DBBE-4DCB-862A-2F02C6F8B2A1}"/>
          </ac:picMkLst>
        </pc:picChg>
        <pc:picChg chg="del mod">
          <ac:chgData name="" userId="d32417d921a94500" providerId="LiveId" clId="{86B2300F-188E-4816-8E74-7B57B7BF524B}" dt="2023-04-26T18:03:15.297" v="591" actId="478"/>
          <ac:picMkLst>
            <pc:docMk/>
            <pc:sldMk cId="3309925926" sldId="269"/>
            <ac:picMk id="10" creationId="{ABBA4681-7945-4315-92C9-CFD97B6AF946}"/>
          </ac:picMkLst>
        </pc:picChg>
        <pc:picChg chg="add">
          <ac:chgData name="" userId="d32417d921a94500" providerId="LiveId" clId="{86B2300F-188E-4816-8E74-7B57B7BF524B}" dt="2023-04-26T18:03:17.192" v="593"/>
          <ac:picMkLst>
            <pc:docMk/>
            <pc:sldMk cId="3309925926" sldId="269"/>
            <ac:picMk id="12" creationId="{427D9947-3BAE-4877-9DA5-A7F819C381CB}"/>
          </ac:picMkLst>
        </pc:picChg>
        <pc:picChg chg="mod">
          <ac:chgData name="" userId="d32417d921a94500" providerId="LiveId" clId="{86B2300F-188E-4816-8E74-7B57B7BF524B}" dt="2023-04-26T17:51:28.514" v="325"/>
          <ac:picMkLst>
            <pc:docMk/>
            <pc:sldMk cId="3309925926" sldId="269"/>
            <ac:picMk id="11266" creationId="{1856C8CE-22E7-4FDD-ACFF-1E04D1BBC099}"/>
          </ac:picMkLst>
        </pc:picChg>
        <pc:picChg chg="mod">
          <ac:chgData name="" userId="d32417d921a94500" providerId="LiveId" clId="{86B2300F-188E-4816-8E74-7B57B7BF524B}" dt="2023-04-26T17:51:28.514" v="325"/>
          <ac:picMkLst>
            <pc:docMk/>
            <pc:sldMk cId="3309925926" sldId="269"/>
            <ac:picMk id="11268" creationId="{2EE87E3F-5E59-4813-BE12-2314CCA4F4D5}"/>
          </ac:picMkLst>
        </pc:picChg>
      </pc:sldChg>
      <pc:sldChg chg="addSp delSp modSp">
        <pc:chgData name="" userId="d32417d921a94500" providerId="LiveId" clId="{86B2300F-188E-4816-8E74-7B57B7BF524B}" dt="2023-04-26T18:32:20.503" v="1172" actId="1076"/>
        <pc:sldMkLst>
          <pc:docMk/>
          <pc:sldMk cId="3225784707" sldId="270"/>
        </pc:sldMkLst>
        <pc:spChg chg="del mod">
          <ac:chgData name="" userId="d32417d921a94500" providerId="LiveId" clId="{86B2300F-188E-4816-8E74-7B57B7BF524B}" dt="2023-04-26T18:03:24.815" v="594" actId="478"/>
          <ac:spMkLst>
            <pc:docMk/>
            <pc:sldMk cId="3225784707" sldId="270"/>
            <ac:spMk id="2" creationId="{AEEC6042-124D-431B-A7B8-0BAF970EEF2E}"/>
          </ac:spMkLst>
        </pc:spChg>
        <pc:spChg chg="mod">
          <ac:chgData name="" userId="d32417d921a94500" providerId="LiveId" clId="{86B2300F-188E-4816-8E74-7B57B7BF524B}" dt="2023-04-26T16:29:01.009" v="47" actId="207"/>
          <ac:spMkLst>
            <pc:docMk/>
            <pc:sldMk cId="3225784707" sldId="270"/>
            <ac:spMk id="3" creationId="{1CC72F55-7AF3-49AF-9C8F-2E425549B2D4}"/>
          </ac:spMkLst>
        </pc:spChg>
        <pc:spChg chg="mod">
          <ac:chgData name="" userId="d32417d921a94500" providerId="LiveId" clId="{86B2300F-188E-4816-8E74-7B57B7BF524B}" dt="2023-04-26T16:29:01.009" v="47" actId="207"/>
          <ac:spMkLst>
            <pc:docMk/>
            <pc:sldMk cId="3225784707" sldId="270"/>
            <ac:spMk id="4" creationId="{5CA06E52-C063-4396-A86F-6399325736FA}"/>
          </ac:spMkLst>
        </pc:spChg>
        <pc:spChg chg="add del mod">
          <ac:chgData name="" userId="d32417d921a94500" providerId="LiveId" clId="{86B2300F-188E-4816-8E74-7B57B7BF524B}" dt="2023-04-26T18:03:28.718" v="596" actId="478"/>
          <ac:spMkLst>
            <pc:docMk/>
            <pc:sldMk cId="3225784707" sldId="270"/>
            <ac:spMk id="6" creationId="{8F167C3C-1AF0-425C-8FC6-72068B202256}"/>
          </ac:spMkLst>
        </pc:spChg>
        <pc:spChg chg="add">
          <ac:chgData name="" userId="d32417d921a94500" providerId="LiveId" clId="{86B2300F-188E-4816-8E74-7B57B7BF524B}" dt="2023-04-26T18:03:29.752" v="597"/>
          <ac:spMkLst>
            <pc:docMk/>
            <pc:sldMk cId="3225784707" sldId="270"/>
            <ac:spMk id="12" creationId="{04CCB507-EA4D-491D-BF8B-F7EE226110C8}"/>
          </ac:spMkLst>
        </pc:spChg>
        <pc:picChg chg="del mod">
          <ac:chgData name="" userId="d32417d921a94500" providerId="LiveId" clId="{86B2300F-188E-4816-8E74-7B57B7BF524B}" dt="2023-04-26T18:03:26.724" v="595" actId="478"/>
          <ac:picMkLst>
            <pc:docMk/>
            <pc:sldMk cId="3225784707" sldId="270"/>
            <ac:picMk id="10" creationId="{ABBA4681-7945-4315-92C9-CFD97B6AF946}"/>
          </ac:picMkLst>
        </pc:picChg>
        <pc:picChg chg="add">
          <ac:chgData name="" userId="d32417d921a94500" providerId="LiveId" clId="{86B2300F-188E-4816-8E74-7B57B7BF524B}" dt="2023-04-26T18:03:29.752" v="597"/>
          <ac:picMkLst>
            <pc:docMk/>
            <pc:sldMk cId="3225784707" sldId="270"/>
            <ac:picMk id="13" creationId="{599ACE5D-DFFD-4F33-BA9F-39DF00EB3E0E}"/>
          </ac:picMkLst>
        </pc:picChg>
        <pc:picChg chg="mod">
          <ac:chgData name="" userId="d32417d921a94500" providerId="LiveId" clId="{86B2300F-188E-4816-8E74-7B57B7BF524B}" dt="2023-04-26T17:51:03.374" v="319" actId="1076"/>
          <ac:picMkLst>
            <pc:docMk/>
            <pc:sldMk cId="3225784707" sldId="270"/>
            <ac:picMk id="12290" creationId="{9585632A-7895-4D45-AE25-B5316A03C871}"/>
          </ac:picMkLst>
        </pc:picChg>
        <pc:picChg chg="mod">
          <ac:chgData name="" userId="d32417d921a94500" providerId="LiveId" clId="{86B2300F-188E-4816-8E74-7B57B7BF524B}" dt="2023-04-26T17:51:15.571" v="324" actId="1076"/>
          <ac:picMkLst>
            <pc:docMk/>
            <pc:sldMk cId="3225784707" sldId="270"/>
            <ac:picMk id="12292" creationId="{DD121B71-F794-454C-9A14-93003B1EC9BC}"/>
          </ac:picMkLst>
        </pc:picChg>
        <pc:picChg chg="mod">
          <ac:chgData name="" userId="d32417d921a94500" providerId="LiveId" clId="{86B2300F-188E-4816-8E74-7B57B7BF524B}" dt="2023-04-26T18:32:20.503" v="1172" actId="1076"/>
          <ac:picMkLst>
            <pc:docMk/>
            <pc:sldMk cId="3225784707" sldId="270"/>
            <ac:picMk id="12298" creationId="{06A8F311-CF37-4B67-836F-AD6C2116D726}"/>
          </ac:picMkLst>
        </pc:picChg>
        <pc:picChg chg="mod">
          <ac:chgData name="" userId="d32417d921a94500" providerId="LiveId" clId="{86B2300F-188E-4816-8E74-7B57B7BF524B}" dt="2023-04-26T17:51:13.822" v="323" actId="1076"/>
          <ac:picMkLst>
            <pc:docMk/>
            <pc:sldMk cId="3225784707" sldId="270"/>
            <ac:picMk id="12300" creationId="{F305CD4D-9F4A-4BA5-A0E6-1FD729403FA3}"/>
          </ac:picMkLst>
        </pc:picChg>
      </pc:sldChg>
      <pc:sldChg chg="addSp delSp modSp">
        <pc:chgData name="" userId="d32417d921a94500" providerId="LiveId" clId="{86B2300F-188E-4816-8E74-7B57B7BF524B}" dt="2023-04-26T18:31:01.902" v="1166" actId="14100"/>
        <pc:sldMkLst>
          <pc:docMk/>
          <pc:sldMk cId="478724993" sldId="272"/>
        </pc:sldMkLst>
        <pc:spChg chg="del">
          <ac:chgData name="" userId="d32417d921a94500" providerId="LiveId" clId="{86B2300F-188E-4816-8E74-7B57B7BF524B}" dt="2023-04-26T18:11:19.208" v="966" actId="478"/>
          <ac:spMkLst>
            <pc:docMk/>
            <pc:sldMk cId="478724993" sldId="272"/>
            <ac:spMk id="2" creationId="{AEEC6042-124D-431B-A7B8-0BAF970EEF2E}"/>
          </ac:spMkLst>
        </pc:spChg>
        <pc:spChg chg="mod">
          <ac:chgData name="" userId="d32417d921a94500" providerId="LiveId" clId="{86B2300F-188E-4816-8E74-7B57B7BF524B}" dt="2023-04-26T18:14:08.346" v="1000" actId="404"/>
          <ac:spMkLst>
            <pc:docMk/>
            <pc:sldMk cId="478724993" sldId="272"/>
            <ac:spMk id="4" creationId="{5CA06E52-C063-4396-A86F-6399325736FA}"/>
          </ac:spMkLst>
        </pc:spChg>
        <pc:spChg chg="mod">
          <ac:chgData name="" userId="d32417d921a94500" providerId="LiveId" clId="{86B2300F-188E-4816-8E74-7B57B7BF524B}" dt="2023-04-26T18:12:52.347" v="986" actId="14100"/>
          <ac:spMkLst>
            <pc:docMk/>
            <pc:sldMk cId="478724993" sldId="272"/>
            <ac:spMk id="6" creationId="{909D3D30-B6B1-47FF-A88A-BC26F8C41B1E}"/>
          </ac:spMkLst>
        </pc:spChg>
        <pc:spChg chg="add del mod">
          <ac:chgData name="" userId="d32417d921a94500" providerId="LiveId" clId="{86B2300F-188E-4816-8E74-7B57B7BF524B}" dt="2023-04-26T18:11:21.549" v="967" actId="478"/>
          <ac:spMkLst>
            <pc:docMk/>
            <pc:sldMk cId="478724993" sldId="272"/>
            <ac:spMk id="8" creationId="{1C8ECEF0-9C36-4493-81A4-CFABF1CD6693}"/>
          </ac:spMkLst>
        </pc:spChg>
        <pc:spChg chg="mod">
          <ac:chgData name="" userId="d32417d921a94500" providerId="LiveId" clId="{86B2300F-188E-4816-8E74-7B57B7BF524B}" dt="2023-04-26T18:13:19.896" v="989" actId="1076"/>
          <ac:spMkLst>
            <pc:docMk/>
            <pc:sldMk cId="478724993" sldId="272"/>
            <ac:spMk id="11" creationId="{E88B1A36-637A-41F1-9BF0-DB916BE54155}"/>
          </ac:spMkLst>
        </pc:spChg>
        <pc:spChg chg="mod">
          <ac:chgData name="" userId="d32417d921a94500" providerId="LiveId" clId="{86B2300F-188E-4816-8E74-7B57B7BF524B}" dt="2023-04-26T18:31:01.902" v="1166" actId="14100"/>
          <ac:spMkLst>
            <pc:docMk/>
            <pc:sldMk cId="478724993" sldId="272"/>
            <ac:spMk id="16" creationId="{BF52660B-97B3-457A-84D9-7ABADB8590C8}"/>
          </ac:spMkLst>
        </pc:spChg>
        <pc:spChg chg="mod">
          <ac:chgData name="" userId="d32417d921a94500" providerId="LiveId" clId="{86B2300F-188E-4816-8E74-7B57B7BF524B}" dt="2023-04-26T18:13:19.896" v="989" actId="1076"/>
          <ac:spMkLst>
            <pc:docMk/>
            <pc:sldMk cId="478724993" sldId="272"/>
            <ac:spMk id="17" creationId="{9738B052-6675-4DF6-843E-1F8D82373864}"/>
          </ac:spMkLst>
        </pc:spChg>
        <pc:spChg chg="add mod">
          <ac:chgData name="" userId="d32417d921a94500" providerId="LiveId" clId="{86B2300F-188E-4816-8E74-7B57B7BF524B}" dt="2023-04-26T18:11:27.393" v="978" actId="20577"/>
          <ac:spMkLst>
            <pc:docMk/>
            <pc:sldMk cId="478724993" sldId="272"/>
            <ac:spMk id="18" creationId="{68335452-4323-41F3-ACED-11309A05910F}"/>
          </ac:spMkLst>
        </pc:spChg>
        <pc:spChg chg="mod">
          <ac:chgData name="" userId="d32417d921a94500" providerId="LiveId" clId="{86B2300F-188E-4816-8E74-7B57B7BF524B}" dt="2023-04-26T18:13:19.896" v="989" actId="1076"/>
          <ac:spMkLst>
            <pc:docMk/>
            <pc:sldMk cId="478724993" sldId="272"/>
            <ac:spMk id="19" creationId="{AAD44408-9094-45C3-81B2-0C36F236C6EF}"/>
          </ac:spMkLst>
        </pc:spChg>
        <pc:spChg chg="mod">
          <ac:chgData name="" userId="d32417d921a94500" providerId="LiveId" clId="{86B2300F-188E-4816-8E74-7B57B7BF524B}" dt="2023-04-26T18:13:19.896" v="989" actId="1076"/>
          <ac:spMkLst>
            <pc:docMk/>
            <pc:sldMk cId="478724993" sldId="272"/>
            <ac:spMk id="20" creationId="{F69CFC3C-F622-4304-B7F9-370E175CF1BC}"/>
          </ac:spMkLst>
        </pc:spChg>
        <pc:grpChg chg="mod">
          <ac:chgData name="" userId="d32417d921a94500" providerId="LiveId" clId="{86B2300F-188E-4816-8E74-7B57B7BF524B}" dt="2023-04-26T18:13:19.896" v="989" actId="1076"/>
          <ac:grpSpMkLst>
            <pc:docMk/>
            <pc:sldMk cId="478724993" sldId="272"/>
            <ac:grpSpMk id="7" creationId="{B5D85209-97AE-49EA-A32C-AB838C563CE8}"/>
          </ac:grpSpMkLst>
        </pc:grpChg>
        <pc:grpChg chg="mod">
          <ac:chgData name="" userId="d32417d921a94500" providerId="LiveId" clId="{86B2300F-188E-4816-8E74-7B57B7BF524B}" dt="2023-04-26T18:13:19.896" v="989" actId="1076"/>
          <ac:grpSpMkLst>
            <pc:docMk/>
            <pc:sldMk cId="478724993" sldId="272"/>
            <ac:grpSpMk id="14" creationId="{FAD0FC59-8046-426C-8C4B-C9E124212AB1}"/>
          </ac:grpSpMkLst>
        </pc:grpChg>
        <pc:picChg chg="del">
          <ac:chgData name="" userId="d32417d921a94500" providerId="LiveId" clId="{86B2300F-188E-4816-8E74-7B57B7BF524B}" dt="2023-04-26T18:11:14.995" v="965" actId="478"/>
          <ac:picMkLst>
            <pc:docMk/>
            <pc:sldMk cId="478724993" sldId="272"/>
            <ac:picMk id="10" creationId="{ABBA4681-7945-4315-92C9-CFD97B6AF946}"/>
          </ac:picMkLst>
        </pc:picChg>
        <pc:picChg chg="add">
          <ac:chgData name="" userId="d32417d921a94500" providerId="LiveId" clId="{86B2300F-188E-4816-8E74-7B57B7BF524B}" dt="2023-04-26T18:11:22.440" v="968"/>
          <ac:picMkLst>
            <pc:docMk/>
            <pc:sldMk cId="478724993" sldId="272"/>
            <ac:picMk id="21" creationId="{F11A1986-6AA4-46B9-B25B-5850D2C5AF76}"/>
          </ac:picMkLst>
        </pc:picChg>
        <pc:picChg chg="del mod">
          <ac:chgData name="" userId="d32417d921a94500" providerId="LiveId" clId="{86B2300F-188E-4816-8E74-7B57B7BF524B}" dt="2023-04-26T18:13:55.520" v="995" actId="478"/>
          <ac:picMkLst>
            <pc:docMk/>
            <pc:sldMk cId="478724993" sldId="272"/>
            <ac:picMk id="14340" creationId="{E8959CB5-B2AF-4734-93F7-2C581CC8F5AF}"/>
          </ac:picMkLst>
        </pc:picChg>
      </pc:sldChg>
      <pc:sldChg chg="addSp delSp modSp">
        <pc:chgData name="" userId="d32417d921a94500" providerId="LiveId" clId="{86B2300F-188E-4816-8E74-7B57B7BF524B}" dt="2023-04-26T18:31:21.016" v="1167"/>
        <pc:sldMkLst>
          <pc:docMk/>
          <pc:sldMk cId="1836859834" sldId="273"/>
        </pc:sldMkLst>
        <pc:spChg chg="del">
          <ac:chgData name="" userId="d32417d921a94500" providerId="LiveId" clId="{86B2300F-188E-4816-8E74-7B57B7BF524B}" dt="2023-04-26T18:14:22.859" v="1003" actId="478"/>
          <ac:spMkLst>
            <pc:docMk/>
            <pc:sldMk cId="1836859834" sldId="273"/>
            <ac:spMk id="2" creationId="{AEEC6042-124D-431B-A7B8-0BAF970EEF2E}"/>
          </ac:spMkLst>
        </pc:spChg>
        <pc:spChg chg="mod">
          <ac:chgData name="" userId="d32417d921a94500" providerId="LiveId" clId="{86B2300F-188E-4816-8E74-7B57B7BF524B}" dt="2023-04-26T18:14:40.620" v="1033" actId="14100"/>
          <ac:spMkLst>
            <pc:docMk/>
            <pc:sldMk cId="1836859834" sldId="273"/>
            <ac:spMk id="4" creationId="{5CA06E52-C063-4396-A86F-6399325736FA}"/>
          </ac:spMkLst>
        </pc:spChg>
        <pc:spChg chg="add del mod">
          <ac:chgData name="" userId="d32417d921a94500" providerId="LiveId" clId="{86B2300F-188E-4816-8E74-7B57B7BF524B}" dt="2023-04-26T18:14:27.340" v="1005" actId="478"/>
          <ac:spMkLst>
            <pc:docMk/>
            <pc:sldMk cId="1836859834" sldId="273"/>
            <ac:spMk id="5" creationId="{F7210016-856D-4F5E-8C62-8D907FC79595}"/>
          </ac:spMkLst>
        </pc:spChg>
        <pc:spChg chg="add del">
          <ac:chgData name="" userId="d32417d921a94500" providerId="LiveId" clId="{86B2300F-188E-4816-8E74-7B57B7BF524B}" dt="2023-04-26T18:14:16.268" v="1002"/>
          <ac:spMkLst>
            <pc:docMk/>
            <pc:sldMk cId="1836859834" sldId="273"/>
            <ac:spMk id="7" creationId="{B62ED666-F878-4500-8895-4FCEE50D8357}"/>
          </ac:spMkLst>
        </pc:spChg>
        <pc:spChg chg="add mod">
          <ac:chgData name="" userId="d32417d921a94500" providerId="LiveId" clId="{86B2300F-188E-4816-8E74-7B57B7BF524B}" dt="2023-04-26T18:14:37.130" v="1032" actId="27636"/>
          <ac:spMkLst>
            <pc:docMk/>
            <pc:sldMk cId="1836859834" sldId="273"/>
            <ac:spMk id="11" creationId="{236CCE43-DC79-41DB-9EAD-3DA54F30728A}"/>
          </ac:spMkLst>
        </pc:spChg>
        <pc:spChg chg="mod">
          <ac:chgData name="" userId="d32417d921a94500" providerId="LiveId" clId="{86B2300F-188E-4816-8E74-7B57B7BF524B}" dt="2023-04-26T18:14:47.154" v="1034" actId="1076"/>
          <ac:spMkLst>
            <pc:docMk/>
            <pc:sldMk cId="1836859834" sldId="273"/>
            <ac:spMk id="18" creationId="{FCC6E49D-FD9E-45B4-8E84-66A2B9E6D3A7}"/>
          </ac:spMkLst>
        </pc:spChg>
        <pc:picChg chg="add del">
          <ac:chgData name="" userId="d32417d921a94500" providerId="LiveId" clId="{86B2300F-188E-4816-8E74-7B57B7BF524B}" dt="2023-04-26T18:14:16.268" v="1002"/>
          <ac:picMkLst>
            <pc:docMk/>
            <pc:sldMk cId="1836859834" sldId="273"/>
            <ac:picMk id="8" creationId="{2D0D8300-FBF2-439B-97D3-2E1ACBE7874D}"/>
          </ac:picMkLst>
        </pc:picChg>
        <pc:picChg chg="del">
          <ac:chgData name="" userId="d32417d921a94500" providerId="LiveId" clId="{86B2300F-188E-4816-8E74-7B57B7BF524B}" dt="2023-04-26T18:14:25.438" v="1004" actId="478"/>
          <ac:picMkLst>
            <pc:docMk/>
            <pc:sldMk cId="1836859834" sldId="273"/>
            <ac:picMk id="10" creationId="{ABBA4681-7945-4315-92C9-CFD97B6AF946}"/>
          </ac:picMkLst>
        </pc:picChg>
        <pc:picChg chg="add">
          <ac:chgData name="" userId="d32417d921a94500" providerId="LiveId" clId="{86B2300F-188E-4816-8E74-7B57B7BF524B}" dt="2023-04-26T18:14:28.501" v="1006"/>
          <ac:picMkLst>
            <pc:docMk/>
            <pc:sldMk cId="1836859834" sldId="273"/>
            <ac:picMk id="12" creationId="{75931211-F5F0-42D5-B15D-B10BAE9F4B75}"/>
          </ac:picMkLst>
        </pc:picChg>
        <pc:picChg chg="mod">
          <ac:chgData name="" userId="d32417d921a94500" providerId="LiveId" clId="{86B2300F-188E-4816-8E74-7B57B7BF524B}" dt="2023-04-26T18:31:21.016" v="1167"/>
          <ac:picMkLst>
            <pc:docMk/>
            <pc:sldMk cId="1836859834" sldId="273"/>
            <ac:picMk id="13314" creationId="{D3526CA7-7ED0-4559-A350-B8CF5A2B4E90}"/>
          </ac:picMkLst>
        </pc:picChg>
      </pc:sldChg>
      <pc:sldChg chg="addSp delSp modSp">
        <pc:chgData name="" userId="d32417d921a94500" providerId="LiveId" clId="{86B2300F-188E-4816-8E74-7B57B7BF524B}" dt="2023-04-26T18:10:47.257" v="960" actId="478"/>
        <pc:sldMkLst>
          <pc:docMk/>
          <pc:sldMk cId="523693193" sldId="274"/>
        </pc:sldMkLst>
        <pc:spChg chg="del mod">
          <ac:chgData name="" userId="d32417d921a94500" providerId="LiveId" clId="{86B2300F-188E-4816-8E74-7B57B7BF524B}" dt="2023-04-26T18:10:41.002" v="959" actId="478"/>
          <ac:spMkLst>
            <pc:docMk/>
            <pc:sldMk cId="523693193" sldId="274"/>
            <ac:spMk id="2" creationId="{AEEC6042-124D-431B-A7B8-0BAF970EEF2E}"/>
          </ac:spMkLst>
        </pc:spChg>
        <pc:spChg chg="mod">
          <ac:chgData name="" userId="d32417d921a94500" providerId="LiveId" clId="{86B2300F-188E-4816-8E74-7B57B7BF524B}" dt="2023-04-26T17:46:28.654" v="296" actId="1076"/>
          <ac:spMkLst>
            <pc:docMk/>
            <pc:sldMk cId="523693193" sldId="274"/>
            <ac:spMk id="4" creationId="{5CA06E52-C063-4396-A86F-6399325736FA}"/>
          </ac:spMkLst>
        </pc:spChg>
        <pc:spChg chg="add del mod">
          <ac:chgData name="" userId="d32417d921a94500" providerId="LiveId" clId="{86B2300F-188E-4816-8E74-7B57B7BF524B}" dt="2023-04-26T18:10:47.257" v="960" actId="478"/>
          <ac:spMkLst>
            <pc:docMk/>
            <pc:sldMk cId="523693193" sldId="274"/>
            <ac:spMk id="6" creationId="{ABAE7358-B993-47F1-94C3-2BEE27AFD94D}"/>
          </ac:spMkLst>
        </pc:spChg>
        <pc:spChg chg="add mod">
          <ac:chgData name="" userId="d32417d921a94500" providerId="LiveId" clId="{86B2300F-188E-4816-8E74-7B57B7BF524B}" dt="2023-04-26T18:10:35.573" v="958" actId="20577"/>
          <ac:spMkLst>
            <pc:docMk/>
            <pc:sldMk cId="523693193" sldId="274"/>
            <ac:spMk id="9" creationId="{9C1A0CA5-4139-401B-8E2A-F763EF6C9B92}"/>
          </ac:spMkLst>
        </pc:spChg>
        <pc:spChg chg="del">
          <ac:chgData name="" userId="d32417d921a94500" providerId="LiveId" clId="{86B2300F-188E-4816-8E74-7B57B7BF524B}" dt="2023-04-26T16:25:18.631" v="13" actId="478"/>
          <ac:spMkLst>
            <pc:docMk/>
            <pc:sldMk cId="523693193" sldId="274"/>
            <ac:spMk id="17" creationId="{9738B052-6675-4DF6-843E-1F8D82373864}"/>
          </ac:spMkLst>
        </pc:spChg>
        <pc:spChg chg="mod">
          <ac:chgData name="" userId="d32417d921a94500" providerId="LiveId" clId="{86B2300F-188E-4816-8E74-7B57B7BF524B}" dt="2023-04-26T17:46:28.654" v="296" actId="1076"/>
          <ac:spMkLst>
            <pc:docMk/>
            <pc:sldMk cId="523693193" sldId="274"/>
            <ac:spMk id="22" creationId="{8ABB5665-FCFC-4893-8282-F87FC9B3C2ED}"/>
          </ac:spMkLst>
        </pc:spChg>
        <pc:picChg chg="del mod">
          <ac:chgData name="" userId="d32417d921a94500" providerId="LiveId" clId="{86B2300F-188E-4816-8E74-7B57B7BF524B}" dt="2023-04-26T18:10:41.002" v="959" actId="478"/>
          <ac:picMkLst>
            <pc:docMk/>
            <pc:sldMk cId="523693193" sldId="274"/>
            <ac:picMk id="10" creationId="{ABBA4681-7945-4315-92C9-CFD97B6AF946}"/>
          </ac:picMkLst>
        </pc:picChg>
        <pc:picChg chg="add">
          <ac:chgData name="" userId="d32417d921a94500" providerId="LiveId" clId="{86B2300F-188E-4816-8E74-7B57B7BF524B}" dt="2023-04-26T18:10:26.121" v="929"/>
          <ac:picMkLst>
            <pc:docMk/>
            <pc:sldMk cId="523693193" sldId="274"/>
            <ac:picMk id="11" creationId="{EC5CA5FC-2A63-440B-84C7-AA355F84CC3B}"/>
          </ac:picMkLst>
        </pc:picChg>
      </pc:sldChg>
      <pc:sldChg chg="addSp delSp modSp">
        <pc:chgData name="" userId="d32417d921a94500" providerId="LiveId" clId="{86B2300F-188E-4816-8E74-7B57B7BF524B}" dt="2023-04-26T18:11:06.328" v="964"/>
        <pc:sldMkLst>
          <pc:docMk/>
          <pc:sldMk cId="58654164" sldId="275"/>
        </pc:sldMkLst>
        <pc:spChg chg="del">
          <ac:chgData name="" userId="d32417d921a94500" providerId="LiveId" clId="{86B2300F-188E-4816-8E74-7B57B7BF524B}" dt="2023-04-26T18:11:00.360" v="961" actId="478"/>
          <ac:spMkLst>
            <pc:docMk/>
            <pc:sldMk cId="58654164" sldId="275"/>
            <ac:spMk id="2" creationId="{AEEC6042-124D-431B-A7B8-0BAF970EEF2E}"/>
          </ac:spMkLst>
        </pc:spChg>
        <pc:spChg chg="add del mod">
          <ac:chgData name="" userId="d32417d921a94500" providerId="LiveId" clId="{86B2300F-188E-4816-8E74-7B57B7BF524B}" dt="2023-04-26T18:11:05.371" v="963" actId="478"/>
          <ac:spMkLst>
            <pc:docMk/>
            <pc:sldMk cId="58654164" sldId="275"/>
            <ac:spMk id="5" creationId="{7DCC57E2-C4C0-446B-8DD4-E474425E6445}"/>
          </ac:spMkLst>
        </pc:spChg>
        <pc:spChg chg="add">
          <ac:chgData name="" userId="d32417d921a94500" providerId="LiveId" clId="{86B2300F-188E-4816-8E74-7B57B7BF524B}" dt="2023-04-26T18:11:06.328" v="964"/>
          <ac:spMkLst>
            <pc:docMk/>
            <pc:sldMk cId="58654164" sldId="275"/>
            <ac:spMk id="9" creationId="{89CF8D3B-F03E-47F3-A848-8A7F90DA888B}"/>
          </ac:spMkLst>
        </pc:spChg>
        <pc:spChg chg="mod">
          <ac:chgData name="" userId="d32417d921a94500" providerId="LiveId" clId="{86B2300F-188E-4816-8E74-7B57B7BF524B}" dt="2023-04-26T16:24:05.710" v="0" actId="207"/>
          <ac:spMkLst>
            <pc:docMk/>
            <pc:sldMk cId="58654164" sldId="275"/>
            <ac:spMk id="23" creationId="{7D658FFD-136C-432B-A65D-78E893F20A29}"/>
          </ac:spMkLst>
        </pc:spChg>
        <pc:picChg chg="del">
          <ac:chgData name="" userId="d32417d921a94500" providerId="LiveId" clId="{86B2300F-188E-4816-8E74-7B57B7BF524B}" dt="2023-04-26T18:11:03.402" v="962" actId="478"/>
          <ac:picMkLst>
            <pc:docMk/>
            <pc:sldMk cId="58654164" sldId="275"/>
            <ac:picMk id="10" creationId="{ABBA4681-7945-4315-92C9-CFD97B6AF946}"/>
          </ac:picMkLst>
        </pc:picChg>
        <pc:picChg chg="add">
          <ac:chgData name="" userId="d32417d921a94500" providerId="LiveId" clId="{86B2300F-188E-4816-8E74-7B57B7BF524B}" dt="2023-04-26T18:11:06.328" v="964"/>
          <ac:picMkLst>
            <pc:docMk/>
            <pc:sldMk cId="58654164" sldId="275"/>
            <ac:picMk id="11" creationId="{250296CF-76F3-4301-85EA-B7B9BD9C82DB}"/>
          </ac:picMkLst>
        </pc:picChg>
      </pc:sldChg>
      <pc:sldChg chg="addSp delSp modSp">
        <pc:chgData name="" userId="d32417d921a94500" providerId="LiveId" clId="{86B2300F-188E-4816-8E74-7B57B7BF524B}" dt="2023-04-26T18:05:14.069" v="676"/>
        <pc:sldMkLst>
          <pc:docMk/>
          <pc:sldMk cId="1439197892" sldId="276"/>
        </pc:sldMkLst>
        <pc:spChg chg="del">
          <ac:chgData name="" userId="d32417d921a94500" providerId="LiveId" clId="{86B2300F-188E-4816-8E74-7B57B7BF524B}" dt="2023-04-26T18:04:35.403" v="654" actId="478"/>
          <ac:spMkLst>
            <pc:docMk/>
            <pc:sldMk cId="1439197892" sldId="276"/>
            <ac:spMk id="2" creationId="{AEEC6042-124D-431B-A7B8-0BAF970EEF2E}"/>
          </ac:spMkLst>
        </pc:spChg>
        <pc:spChg chg="add del mod">
          <ac:chgData name="" userId="d32417d921a94500" providerId="LiveId" clId="{86B2300F-188E-4816-8E74-7B57B7BF524B}" dt="2023-04-26T18:04:39.280" v="656" actId="478"/>
          <ac:spMkLst>
            <pc:docMk/>
            <pc:sldMk cId="1439197892" sldId="276"/>
            <ac:spMk id="4" creationId="{C8FDD40B-066D-4E55-8E1B-B8F594E71BC0}"/>
          </ac:spMkLst>
        </pc:spChg>
        <pc:spChg chg="add mod">
          <ac:chgData name="" userId="d32417d921a94500" providerId="LiveId" clId="{86B2300F-188E-4816-8E74-7B57B7BF524B}" dt="2023-04-26T18:04:45.294" v="673" actId="20577"/>
          <ac:spMkLst>
            <pc:docMk/>
            <pc:sldMk cId="1439197892" sldId="276"/>
            <ac:spMk id="8" creationId="{40995B3A-A0BC-4E58-B0C9-C9FA0989BF83}"/>
          </ac:spMkLst>
        </pc:spChg>
        <pc:spChg chg="mod">
          <ac:chgData name="" userId="d32417d921a94500" providerId="LiveId" clId="{86B2300F-188E-4816-8E74-7B57B7BF524B}" dt="2023-04-26T18:04:58.725" v="675" actId="1076"/>
          <ac:spMkLst>
            <pc:docMk/>
            <pc:sldMk cId="1439197892" sldId="276"/>
            <ac:spMk id="12" creationId="{66A0CCD3-7B55-4CA8-8FEC-5DDFED7D0170}"/>
          </ac:spMkLst>
        </pc:spChg>
        <pc:picChg chg="mod">
          <ac:chgData name="" userId="d32417d921a94500" providerId="LiveId" clId="{86B2300F-188E-4816-8E74-7B57B7BF524B}" dt="2023-04-26T18:05:14.069" v="676"/>
          <ac:picMkLst>
            <pc:docMk/>
            <pc:sldMk cId="1439197892" sldId="276"/>
            <ac:picMk id="9" creationId="{E3B9CC31-A842-4D2A-86DA-2E68C6919372}"/>
          </ac:picMkLst>
        </pc:picChg>
        <pc:picChg chg="del">
          <ac:chgData name="" userId="d32417d921a94500" providerId="LiveId" clId="{86B2300F-188E-4816-8E74-7B57B7BF524B}" dt="2023-04-26T18:04:37.319" v="655" actId="478"/>
          <ac:picMkLst>
            <pc:docMk/>
            <pc:sldMk cId="1439197892" sldId="276"/>
            <ac:picMk id="10" creationId="{ABBA4681-7945-4315-92C9-CFD97B6AF946}"/>
          </ac:picMkLst>
        </pc:picChg>
        <pc:picChg chg="add">
          <ac:chgData name="" userId="d32417d921a94500" providerId="LiveId" clId="{86B2300F-188E-4816-8E74-7B57B7BF524B}" dt="2023-04-26T18:04:40.300" v="657"/>
          <ac:picMkLst>
            <pc:docMk/>
            <pc:sldMk cId="1439197892" sldId="276"/>
            <ac:picMk id="11" creationId="{11CD693C-C3AC-4084-9EC9-A205DCAC8EDE}"/>
          </ac:picMkLst>
        </pc:picChg>
      </pc:sldChg>
      <pc:sldChg chg="addSp delSp modSp">
        <pc:chgData name="" userId="d32417d921a94500" providerId="LiveId" clId="{86B2300F-188E-4816-8E74-7B57B7BF524B}" dt="2023-04-26T18:19:59.381" v="1124" actId="207"/>
        <pc:sldMkLst>
          <pc:docMk/>
          <pc:sldMk cId="1918058285" sldId="277"/>
        </pc:sldMkLst>
        <pc:spChg chg="del mod">
          <ac:chgData name="" userId="d32417d921a94500" providerId="LiveId" clId="{86B2300F-188E-4816-8E74-7B57B7BF524B}" dt="2023-04-26T18:06:18.090" v="722" actId="478"/>
          <ac:spMkLst>
            <pc:docMk/>
            <pc:sldMk cId="1918058285" sldId="277"/>
            <ac:spMk id="2" creationId="{AEEC6042-124D-431B-A7B8-0BAF970EEF2E}"/>
          </ac:spMkLst>
        </pc:spChg>
        <pc:spChg chg="mod">
          <ac:chgData name="" userId="d32417d921a94500" providerId="LiveId" clId="{86B2300F-188E-4816-8E74-7B57B7BF524B}" dt="2023-04-26T18:06:42.315" v="728" actId="14100"/>
          <ac:spMkLst>
            <pc:docMk/>
            <pc:sldMk cId="1918058285" sldId="277"/>
            <ac:spMk id="3" creationId="{4E718230-4B58-491C-9F5E-B62745229194}"/>
          </ac:spMkLst>
        </pc:spChg>
        <pc:spChg chg="mod">
          <ac:chgData name="" userId="d32417d921a94500" providerId="LiveId" clId="{86B2300F-188E-4816-8E74-7B57B7BF524B}" dt="2023-04-26T18:19:59.381" v="1124" actId="207"/>
          <ac:spMkLst>
            <pc:docMk/>
            <pc:sldMk cId="1918058285" sldId="277"/>
            <ac:spMk id="4" creationId="{5D40E758-6A64-483C-8A94-2499889AF1B2}"/>
          </ac:spMkLst>
        </pc:spChg>
        <pc:spChg chg="mod">
          <ac:chgData name="" userId="d32417d921a94500" providerId="LiveId" clId="{86B2300F-188E-4816-8E74-7B57B7BF524B}" dt="2023-04-26T18:06:26.136" v="724" actId="1076"/>
          <ac:spMkLst>
            <pc:docMk/>
            <pc:sldMk cId="1918058285" sldId="277"/>
            <ac:spMk id="6" creationId="{117C5C67-E8BB-4A77-B565-1AF128DC6CDA}"/>
          </ac:spMkLst>
        </pc:spChg>
        <pc:spChg chg="add del mod">
          <ac:chgData name="" userId="d32417d921a94500" providerId="LiveId" clId="{86B2300F-188E-4816-8E74-7B57B7BF524B}" dt="2023-04-26T18:06:20.488" v="723" actId="478"/>
          <ac:spMkLst>
            <pc:docMk/>
            <pc:sldMk cId="1918058285" sldId="277"/>
            <ac:spMk id="7" creationId="{0835709D-8FEF-449A-8A28-106E1F98CBD5}"/>
          </ac:spMkLst>
        </pc:spChg>
        <pc:spChg chg="add mod">
          <ac:chgData name="" userId="d32417d921a94500" providerId="LiveId" clId="{86B2300F-188E-4816-8E74-7B57B7BF524B}" dt="2023-04-26T18:06:15.383" v="721" actId="113"/>
          <ac:spMkLst>
            <pc:docMk/>
            <pc:sldMk cId="1918058285" sldId="277"/>
            <ac:spMk id="12" creationId="{3CCA8CDD-7AF7-4A74-BF4F-24069E0FA095}"/>
          </ac:spMkLst>
        </pc:spChg>
        <pc:spChg chg="mod">
          <ac:chgData name="" userId="d32417d921a94500" providerId="LiveId" clId="{86B2300F-188E-4816-8E74-7B57B7BF524B}" dt="2023-04-26T17:43:57.886" v="279" actId="207"/>
          <ac:spMkLst>
            <pc:docMk/>
            <pc:sldMk cId="1918058285" sldId="277"/>
            <ac:spMk id="14" creationId="{1CC5CB18-B4AC-4E8D-B34E-C03697522022}"/>
          </ac:spMkLst>
        </pc:spChg>
        <pc:picChg chg="del mod">
          <ac:chgData name="" userId="d32417d921a94500" providerId="LiveId" clId="{86B2300F-188E-4816-8E74-7B57B7BF524B}" dt="2023-04-26T18:06:03.190" v="716" actId="478"/>
          <ac:picMkLst>
            <pc:docMk/>
            <pc:sldMk cId="1918058285" sldId="277"/>
            <ac:picMk id="10" creationId="{ABBA4681-7945-4315-92C9-CFD97B6AF946}"/>
          </ac:picMkLst>
        </pc:picChg>
        <pc:picChg chg="add">
          <ac:chgData name="" userId="d32417d921a94500" providerId="LiveId" clId="{86B2300F-188E-4816-8E74-7B57B7BF524B}" dt="2023-04-26T18:06:07.508" v="718"/>
          <ac:picMkLst>
            <pc:docMk/>
            <pc:sldMk cId="1918058285" sldId="277"/>
            <ac:picMk id="15" creationId="{B657A4A1-C663-4A54-8009-644F60EB595B}"/>
          </ac:picMkLst>
        </pc:picChg>
      </pc:sldChg>
      <pc:sldChg chg="addSp delSp modSp">
        <pc:chgData name="" userId="d32417d921a94500" providerId="LiveId" clId="{86B2300F-188E-4816-8E74-7B57B7BF524B}" dt="2023-04-26T18:22:17.227" v="1153" actId="207"/>
        <pc:sldMkLst>
          <pc:docMk/>
          <pc:sldMk cId="1898626019" sldId="278"/>
        </pc:sldMkLst>
        <pc:spChg chg="del mod">
          <ac:chgData name="" userId="d32417d921a94500" providerId="LiveId" clId="{86B2300F-188E-4816-8E74-7B57B7BF524B}" dt="2023-04-26T18:07:54.573" v="756" actId="478"/>
          <ac:spMkLst>
            <pc:docMk/>
            <pc:sldMk cId="1898626019" sldId="278"/>
            <ac:spMk id="2" creationId="{AEEC6042-124D-431B-A7B8-0BAF970EEF2E}"/>
          </ac:spMkLst>
        </pc:spChg>
        <pc:spChg chg="mod">
          <ac:chgData name="" userId="d32417d921a94500" providerId="LiveId" clId="{86B2300F-188E-4816-8E74-7B57B7BF524B}" dt="2023-04-26T18:22:17.227" v="1153" actId="207"/>
          <ac:spMkLst>
            <pc:docMk/>
            <pc:sldMk cId="1898626019" sldId="278"/>
            <ac:spMk id="4" creationId="{80E42CCE-14DF-411E-9EF0-1EAAC139178B}"/>
          </ac:spMkLst>
        </pc:spChg>
        <pc:spChg chg="mod">
          <ac:chgData name="" userId="d32417d921a94500" providerId="LiveId" clId="{86B2300F-188E-4816-8E74-7B57B7BF524B}" dt="2023-04-26T18:22:07.111" v="1152" actId="207"/>
          <ac:spMkLst>
            <pc:docMk/>
            <pc:sldMk cId="1898626019" sldId="278"/>
            <ac:spMk id="5" creationId="{EEC9DD50-412B-4D6E-98E7-915E604C2F81}"/>
          </ac:spMkLst>
        </pc:spChg>
        <pc:spChg chg="add del mod">
          <ac:chgData name="" userId="d32417d921a94500" providerId="LiveId" clId="{86B2300F-188E-4816-8E74-7B57B7BF524B}" dt="2023-04-26T18:07:57.068" v="757" actId="478"/>
          <ac:spMkLst>
            <pc:docMk/>
            <pc:sldMk cId="1898626019" sldId="278"/>
            <ac:spMk id="6" creationId="{2C66D980-489B-435A-AD12-0555A14DD1BE}"/>
          </ac:spMkLst>
        </pc:spChg>
        <pc:spChg chg="mod">
          <ac:chgData name="" userId="d32417d921a94500" providerId="LiveId" clId="{86B2300F-188E-4816-8E74-7B57B7BF524B}" dt="2023-04-26T17:48:16.770" v="308" actId="207"/>
          <ac:spMkLst>
            <pc:docMk/>
            <pc:sldMk cId="1898626019" sldId="278"/>
            <ac:spMk id="9" creationId="{5F0C898E-7680-4608-93FC-0DCE8857122D}"/>
          </ac:spMkLst>
        </pc:spChg>
        <pc:spChg chg="mod ord">
          <ac:chgData name="" userId="d32417d921a94500" providerId="LiveId" clId="{86B2300F-188E-4816-8E74-7B57B7BF524B}" dt="2023-04-26T17:49:26.033" v="312" actId="167"/>
          <ac:spMkLst>
            <pc:docMk/>
            <pc:sldMk cId="1898626019" sldId="278"/>
            <ac:spMk id="11" creationId="{06379963-B72D-43C2-B263-9D7D270F03C5}"/>
          </ac:spMkLst>
        </pc:spChg>
        <pc:spChg chg="mod">
          <ac:chgData name="" userId="d32417d921a94500" providerId="LiveId" clId="{86B2300F-188E-4816-8E74-7B57B7BF524B}" dt="2023-04-26T17:48:22.356" v="309" actId="207"/>
          <ac:spMkLst>
            <pc:docMk/>
            <pc:sldMk cId="1898626019" sldId="278"/>
            <ac:spMk id="13" creationId="{91D49F60-3B22-43BB-8911-EB5BE3BB1C4F}"/>
          </ac:spMkLst>
        </pc:spChg>
        <pc:spChg chg="mod">
          <ac:chgData name="" userId="d32417d921a94500" providerId="LiveId" clId="{86B2300F-188E-4816-8E74-7B57B7BF524B}" dt="2023-04-26T17:49:39.871" v="313" actId="1076"/>
          <ac:spMkLst>
            <pc:docMk/>
            <pc:sldMk cId="1898626019" sldId="278"/>
            <ac:spMk id="14" creationId="{236B3F43-B9C4-4B36-91F5-AA5413662C61}"/>
          </ac:spMkLst>
        </pc:spChg>
        <pc:spChg chg="mod">
          <ac:chgData name="" userId="d32417d921a94500" providerId="LiveId" clId="{86B2300F-188E-4816-8E74-7B57B7BF524B}" dt="2023-04-26T17:49:46.023" v="314" actId="1076"/>
          <ac:spMkLst>
            <pc:docMk/>
            <pc:sldMk cId="1898626019" sldId="278"/>
            <ac:spMk id="15" creationId="{DC10CB7F-C67F-4F96-B013-75B3B88C9309}"/>
          </ac:spMkLst>
        </pc:spChg>
        <pc:spChg chg="add mod">
          <ac:chgData name="" userId="d32417d921a94500" providerId="LiveId" clId="{86B2300F-188E-4816-8E74-7B57B7BF524B}" dt="2023-04-26T18:08:24.992" v="822" actId="20577"/>
          <ac:spMkLst>
            <pc:docMk/>
            <pc:sldMk cId="1898626019" sldId="278"/>
            <ac:spMk id="18" creationId="{8F0A9B93-EE78-48B0-AF60-87B2FAC2F74A}"/>
          </ac:spMkLst>
        </pc:spChg>
        <pc:picChg chg="del">
          <ac:chgData name="" userId="d32417d921a94500" providerId="LiveId" clId="{86B2300F-188E-4816-8E74-7B57B7BF524B}" dt="2023-04-26T18:07:19.404" v="752" actId="478"/>
          <ac:picMkLst>
            <pc:docMk/>
            <pc:sldMk cId="1898626019" sldId="278"/>
            <ac:picMk id="10" creationId="{ABBA4681-7945-4315-92C9-CFD97B6AF946}"/>
          </ac:picMkLst>
        </pc:picChg>
        <pc:picChg chg="add">
          <ac:chgData name="" userId="d32417d921a94500" providerId="LiveId" clId="{86B2300F-188E-4816-8E74-7B57B7BF524B}" dt="2023-04-26T18:07:23.764" v="754"/>
          <ac:picMkLst>
            <pc:docMk/>
            <pc:sldMk cId="1898626019" sldId="278"/>
            <ac:picMk id="19" creationId="{1BF85BD3-0EAB-4155-AE09-65C66739F21E}"/>
          </ac:picMkLst>
        </pc:picChg>
      </pc:sldChg>
      <pc:sldChg chg="addSp delSp modSp">
        <pc:chgData name="" userId="d32417d921a94500" providerId="LiveId" clId="{86B2300F-188E-4816-8E74-7B57B7BF524B}" dt="2023-04-26T18:23:33.569" v="1162" actId="207"/>
        <pc:sldMkLst>
          <pc:docMk/>
          <pc:sldMk cId="88035931" sldId="279"/>
        </pc:sldMkLst>
        <pc:spChg chg="del mod">
          <ac:chgData name="" userId="d32417d921a94500" providerId="LiveId" clId="{86B2300F-188E-4816-8E74-7B57B7BF524B}" dt="2023-04-26T18:09:02.405" v="863" actId="478"/>
          <ac:spMkLst>
            <pc:docMk/>
            <pc:sldMk cId="88035931" sldId="279"/>
            <ac:spMk id="2" creationId="{AEEC6042-124D-431B-A7B8-0BAF970EEF2E}"/>
          </ac:spMkLst>
        </pc:spChg>
        <pc:spChg chg="mod">
          <ac:chgData name="" userId="d32417d921a94500" providerId="LiveId" clId="{86B2300F-188E-4816-8E74-7B57B7BF524B}" dt="2023-04-26T18:23:18.682" v="1161" actId="207"/>
          <ac:spMkLst>
            <pc:docMk/>
            <pc:sldMk cId="88035931" sldId="279"/>
            <ac:spMk id="3" creationId="{51169564-D0EC-4C14-A774-21795FC16D76}"/>
          </ac:spMkLst>
        </pc:spChg>
        <pc:spChg chg="add del mod">
          <ac:chgData name="" userId="d32417d921a94500" providerId="LiveId" clId="{86B2300F-188E-4816-8E74-7B57B7BF524B}" dt="2023-04-26T18:09:05.805" v="864" actId="478"/>
          <ac:spMkLst>
            <pc:docMk/>
            <pc:sldMk cId="88035931" sldId="279"/>
            <ac:spMk id="5" creationId="{3C12904B-9007-48A1-A8DE-E05FCC94770B}"/>
          </ac:spMkLst>
        </pc:spChg>
        <pc:spChg chg="mod">
          <ac:chgData name="" userId="d32417d921a94500" providerId="LiveId" clId="{86B2300F-188E-4816-8E74-7B57B7BF524B}" dt="2023-04-26T17:47:30.703" v="305" actId="207"/>
          <ac:spMkLst>
            <pc:docMk/>
            <pc:sldMk cId="88035931" sldId="279"/>
            <ac:spMk id="9" creationId="{5F0C898E-7680-4608-93FC-0DCE8857122D}"/>
          </ac:spMkLst>
        </pc:spChg>
        <pc:spChg chg="mod">
          <ac:chgData name="" userId="d32417d921a94500" providerId="LiveId" clId="{86B2300F-188E-4816-8E74-7B57B7BF524B}" dt="2023-04-26T18:23:33.569" v="1162" actId="207"/>
          <ac:spMkLst>
            <pc:docMk/>
            <pc:sldMk cId="88035931" sldId="279"/>
            <ac:spMk id="11" creationId="{06379963-B72D-43C2-B263-9D7D270F03C5}"/>
          </ac:spMkLst>
        </pc:spChg>
        <pc:spChg chg="mod">
          <ac:chgData name="" userId="d32417d921a94500" providerId="LiveId" clId="{86B2300F-188E-4816-8E74-7B57B7BF524B}" dt="2023-04-26T18:23:09.176" v="1160" actId="207"/>
          <ac:spMkLst>
            <pc:docMk/>
            <pc:sldMk cId="88035931" sldId="279"/>
            <ac:spMk id="12" creationId="{787C4EDE-988B-4DED-831A-AF001A34A528}"/>
          </ac:spMkLst>
        </pc:spChg>
        <pc:spChg chg="mod">
          <ac:chgData name="" userId="d32417d921a94500" providerId="LiveId" clId="{86B2300F-188E-4816-8E74-7B57B7BF524B}" dt="2023-04-26T17:21:06.644" v="190" actId="207"/>
          <ac:spMkLst>
            <pc:docMk/>
            <pc:sldMk cId="88035931" sldId="279"/>
            <ac:spMk id="14" creationId="{236B3F43-B9C4-4B36-91F5-AA5413662C61}"/>
          </ac:spMkLst>
        </pc:spChg>
        <pc:spChg chg="mod">
          <ac:chgData name="" userId="d32417d921a94500" providerId="LiveId" clId="{86B2300F-188E-4816-8E74-7B57B7BF524B}" dt="2023-04-26T17:21:03.697" v="189" actId="207"/>
          <ac:spMkLst>
            <pc:docMk/>
            <pc:sldMk cId="88035931" sldId="279"/>
            <ac:spMk id="15" creationId="{DC10CB7F-C67F-4F96-B013-75B3B88C9309}"/>
          </ac:spMkLst>
        </pc:spChg>
        <pc:spChg chg="mod">
          <ac:chgData name="" userId="d32417d921a94500" providerId="LiveId" clId="{86B2300F-188E-4816-8E74-7B57B7BF524B}" dt="2023-04-26T17:47:36.436" v="306" actId="207"/>
          <ac:spMkLst>
            <pc:docMk/>
            <pc:sldMk cId="88035931" sldId="279"/>
            <ac:spMk id="19" creationId="{A0F74DE7-56D9-48E9-811C-3A6A4CBF0804}"/>
          </ac:spMkLst>
        </pc:spChg>
        <pc:spChg chg="mod">
          <ac:chgData name="" userId="d32417d921a94500" providerId="LiveId" clId="{86B2300F-188E-4816-8E74-7B57B7BF524B}" dt="2023-04-26T17:47:42.162" v="307" actId="207"/>
          <ac:spMkLst>
            <pc:docMk/>
            <pc:sldMk cId="88035931" sldId="279"/>
            <ac:spMk id="22" creationId="{4ABDBD45-6C71-4E5F-81EB-88023C4A8A3A}"/>
          </ac:spMkLst>
        </pc:spChg>
        <pc:spChg chg="add mod">
          <ac:chgData name="" userId="d32417d921a94500" providerId="LiveId" clId="{86B2300F-188E-4816-8E74-7B57B7BF524B}" dt="2023-04-26T18:08:59.547" v="862" actId="20577"/>
          <ac:spMkLst>
            <pc:docMk/>
            <pc:sldMk cId="88035931" sldId="279"/>
            <ac:spMk id="24" creationId="{09FC85D6-0E4B-46B5-A6F2-77CFC7B25CFA}"/>
          </ac:spMkLst>
        </pc:spChg>
        <pc:spChg chg="mod">
          <ac:chgData name="" userId="d32417d921a94500" providerId="LiveId" clId="{86B2300F-188E-4816-8E74-7B57B7BF524B}" dt="2023-04-26T18:22:35.677" v="1154" actId="207"/>
          <ac:spMkLst>
            <pc:docMk/>
            <pc:sldMk cId="88035931" sldId="279"/>
            <ac:spMk id="25" creationId="{369F4E1B-AD43-489E-A885-10F30AE336A5}"/>
          </ac:spMkLst>
        </pc:spChg>
        <pc:picChg chg="del">
          <ac:chgData name="" userId="d32417d921a94500" providerId="LiveId" clId="{86B2300F-188E-4816-8E74-7B57B7BF524B}" dt="2023-04-26T18:08:42.928" v="823" actId="478"/>
          <ac:picMkLst>
            <pc:docMk/>
            <pc:sldMk cId="88035931" sldId="279"/>
            <ac:picMk id="10" creationId="{ABBA4681-7945-4315-92C9-CFD97B6AF946}"/>
          </ac:picMkLst>
        </pc:picChg>
        <pc:picChg chg="add">
          <ac:chgData name="" userId="d32417d921a94500" providerId="LiveId" clId="{86B2300F-188E-4816-8E74-7B57B7BF524B}" dt="2023-04-26T18:08:46.440" v="825"/>
          <ac:picMkLst>
            <pc:docMk/>
            <pc:sldMk cId="88035931" sldId="279"/>
            <ac:picMk id="26" creationId="{9ED66D07-697F-4751-AFC8-3FE2A514231D}"/>
          </ac:picMkLst>
        </pc:picChg>
      </pc:sldChg>
      <pc:sldChg chg="addSp delSp modSp">
        <pc:chgData name="" userId="d32417d921a94500" providerId="LiveId" clId="{86B2300F-188E-4816-8E74-7B57B7BF524B}" dt="2023-04-26T18:04:29.089" v="653" actId="20577"/>
        <pc:sldMkLst>
          <pc:docMk/>
          <pc:sldMk cId="3312396295" sldId="282"/>
        </pc:sldMkLst>
        <pc:spChg chg="add mod">
          <ac:chgData name="" userId="d32417d921a94500" providerId="LiveId" clId="{86B2300F-188E-4816-8E74-7B57B7BF524B}" dt="2023-04-26T18:04:29.089" v="653" actId="20577"/>
          <ac:spMkLst>
            <pc:docMk/>
            <pc:sldMk cId="3312396295" sldId="282"/>
            <ac:spMk id="7" creationId="{8F8D44C5-B3EC-47E9-9571-8B8DC56186C8}"/>
          </ac:spMkLst>
        </pc:spChg>
        <pc:spChg chg="del mod">
          <ac:chgData name="" userId="d32417d921a94500" providerId="LiveId" clId="{86B2300F-188E-4816-8E74-7B57B7BF524B}" dt="2023-04-26T18:04:19.714" v="630" actId="478"/>
          <ac:spMkLst>
            <pc:docMk/>
            <pc:sldMk cId="3312396295" sldId="282"/>
            <ac:spMk id="10" creationId="{2FE9ECF3-E4F3-4CA8-877D-85B233213D52}"/>
          </ac:spMkLst>
        </pc:spChg>
        <pc:spChg chg="mod">
          <ac:chgData name="" userId="d32417d921a94500" providerId="LiveId" clId="{86B2300F-188E-4816-8E74-7B57B7BF524B}" dt="2023-04-26T17:42:46.296" v="276" actId="1076"/>
          <ac:spMkLst>
            <pc:docMk/>
            <pc:sldMk cId="3312396295" sldId="282"/>
            <ac:spMk id="13" creationId="{D04BEB09-3E53-47C6-9D5F-8DE65727ED66}"/>
          </ac:spMkLst>
        </pc:spChg>
        <pc:picChg chg="mod">
          <ac:chgData name="" userId="d32417d921a94500" providerId="LiveId" clId="{86B2300F-188E-4816-8E74-7B57B7BF524B}" dt="2023-04-26T17:42:35.744" v="273" actId="14100"/>
          <ac:picMkLst>
            <pc:docMk/>
            <pc:sldMk cId="3312396295" sldId="282"/>
            <ac:picMk id="5" creationId="{D095B8C1-D8B4-41E3-A5DF-1A8BAE0C4478}"/>
          </ac:picMkLst>
        </pc:picChg>
        <pc:picChg chg="add">
          <ac:chgData name="" userId="d32417d921a94500" providerId="LiveId" clId="{86B2300F-188E-4816-8E74-7B57B7BF524B}" dt="2023-04-26T18:04:20.793" v="631"/>
          <ac:picMkLst>
            <pc:docMk/>
            <pc:sldMk cId="3312396295" sldId="282"/>
            <ac:picMk id="8" creationId="{2FD829FB-814E-4298-A27D-5866D8C41BBD}"/>
          </ac:picMkLst>
        </pc:picChg>
        <pc:picChg chg="del">
          <ac:chgData name="" userId="d32417d921a94500" providerId="LiveId" clId="{86B2300F-188E-4816-8E74-7B57B7BF524B}" dt="2023-04-26T18:04:17.066" v="629" actId="478"/>
          <ac:picMkLst>
            <pc:docMk/>
            <pc:sldMk cId="3312396295" sldId="282"/>
            <ac:picMk id="11" creationId="{F3A78088-7161-4414-B7E1-656B59494B0E}"/>
          </ac:picMkLst>
        </pc:picChg>
      </pc:sldChg>
      <pc:sldChg chg="addSp delSp modSp">
        <pc:chgData name="" userId="d32417d921a94500" providerId="LiveId" clId="{86B2300F-188E-4816-8E74-7B57B7BF524B}" dt="2023-04-26T18:05:52.057" v="715" actId="20577"/>
        <pc:sldMkLst>
          <pc:docMk/>
          <pc:sldMk cId="3130382886" sldId="284"/>
        </pc:sldMkLst>
        <pc:spChg chg="del mod">
          <ac:chgData name="" userId="d32417d921a94500" providerId="LiveId" clId="{86B2300F-188E-4816-8E74-7B57B7BF524B}" dt="2023-04-26T18:05:41.362" v="679" actId="478"/>
          <ac:spMkLst>
            <pc:docMk/>
            <pc:sldMk cId="3130382886" sldId="284"/>
            <ac:spMk id="4" creationId="{ABA67391-B8C6-42F2-968C-3813A32BCDF8}"/>
          </ac:spMkLst>
        </pc:spChg>
        <pc:spChg chg="mod">
          <ac:chgData name="" userId="d32417d921a94500" providerId="LiveId" clId="{86B2300F-188E-4816-8E74-7B57B7BF524B}" dt="2023-04-26T16:27:14.234" v="29" actId="207"/>
          <ac:spMkLst>
            <pc:docMk/>
            <pc:sldMk cId="3130382886" sldId="284"/>
            <ac:spMk id="8" creationId="{1BF7B912-4FBB-47B2-BB60-F7C148043D22}"/>
          </ac:spMkLst>
        </pc:spChg>
        <pc:spChg chg="mod">
          <ac:chgData name="" userId="d32417d921a94500" providerId="LiveId" clId="{86B2300F-188E-4816-8E74-7B57B7BF524B}" dt="2023-04-26T16:27:14.234" v="29" actId="207"/>
          <ac:spMkLst>
            <pc:docMk/>
            <pc:sldMk cId="3130382886" sldId="284"/>
            <ac:spMk id="9" creationId="{82F054F1-9483-43BB-B1D4-9BB563ECD75D}"/>
          </ac:spMkLst>
        </pc:spChg>
        <pc:spChg chg="add mod">
          <ac:chgData name="" userId="d32417d921a94500" providerId="LiveId" clId="{86B2300F-188E-4816-8E74-7B57B7BF524B}" dt="2023-04-26T18:05:52.057" v="715" actId="20577"/>
          <ac:spMkLst>
            <pc:docMk/>
            <pc:sldMk cId="3130382886" sldId="284"/>
            <ac:spMk id="10" creationId="{93D25E87-DD77-4E29-845E-73A927D11F18}"/>
          </ac:spMkLst>
        </pc:spChg>
        <pc:picChg chg="del mod">
          <ac:chgData name="" userId="d32417d921a94500" providerId="LiveId" clId="{86B2300F-188E-4816-8E74-7B57B7BF524B}" dt="2023-04-26T18:05:37.538" v="678" actId="478"/>
          <ac:picMkLst>
            <pc:docMk/>
            <pc:sldMk cId="3130382886" sldId="284"/>
            <ac:picMk id="5" creationId="{E39D4F25-4667-4E60-998F-57F29A5267A3}"/>
          </ac:picMkLst>
        </pc:picChg>
        <pc:picChg chg="mod">
          <ac:chgData name="" userId="d32417d921a94500" providerId="LiveId" clId="{86B2300F-188E-4816-8E74-7B57B7BF524B}" dt="2023-04-26T16:27:14.234" v="29" actId="207"/>
          <ac:picMkLst>
            <pc:docMk/>
            <pc:sldMk cId="3130382886" sldId="284"/>
            <ac:picMk id="6" creationId="{979D87AE-E986-47DD-A641-7D26F0EAC64F}"/>
          </ac:picMkLst>
        </pc:picChg>
        <pc:picChg chg="mod">
          <ac:chgData name="" userId="d32417d921a94500" providerId="LiveId" clId="{86B2300F-188E-4816-8E74-7B57B7BF524B}" dt="2023-04-26T16:27:14.234" v="29" actId="207"/>
          <ac:picMkLst>
            <pc:docMk/>
            <pc:sldMk cId="3130382886" sldId="284"/>
            <ac:picMk id="7" creationId="{0D6566B2-EC4C-4A94-9986-A1F552817988}"/>
          </ac:picMkLst>
        </pc:picChg>
        <pc:picChg chg="add">
          <ac:chgData name="" userId="d32417d921a94500" providerId="LiveId" clId="{86B2300F-188E-4816-8E74-7B57B7BF524B}" dt="2023-04-26T18:05:33.040" v="677"/>
          <ac:picMkLst>
            <pc:docMk/>
            <pc:sldMk cId="3130382886" sldId="284"/>
            <ac:picMk id="11" creationId="{AF6840B1-27FA-4ABA-8425-B19C20D8A992}"/>
          </ac:picMkLst>
        </pc:picChg>
      </pc:sldChg>
      <pc:sldChg chg="addSp delSp modSp">
        <pc:chgData name="" userId="d32417d921a94500" providerId="LiveId" clId="{86B2300F-188E-4816-8E74-7B57B7BF524B}" dt="2023-04-26T18:18:15.894" v="1118" actId="113"/>
        <pc:sldMkLst>
          <pc:docMk/>
          <pc:sldMk cId="1732231264" sldId="286"/>
        </pc:sldMkLst>
        <pc:spChg chg="del mod">
          <ac:chgData name="" userId="d32417d921a94500" providerId="LiveId" clId="{86B2300F-188E-4816-8E74-7B57B7BF524B}" dt="2023-04-26T18:17:23.208" v="1077" actId="478"/>
          <ac:spMkLst>
            <pc:docMk/>
            <pc:sldMk cId="1732231264" sldId="286"/>
            <ac:spMk id="2" creationId="{F5DD9539-E4F8-4107-B4C4-76E79F75963B}"/>
          </ac:spMkLst>
        </pc:spChg>
        <pc:spChg chg="del mod">
          <ac:chgData name="" userId="d32417d921a94500" providerId="LiveId" clId="{86B2300F-188E-4816-8E74-7B57B7BF524B}" dt="2023-04-26T18:17:23.208" v="1077" actId="478"/>
          <ac:spMkLst>
            <pc:docMk/>
            <pc:sldMk cId="1732231264" sldId="286"/>
            <ac:spMk id="5" creationId="{0F66E600-D75E-4130-956A-68FA08D2C350}"/>
          </ac:spMkLst>
        </pc:spChg>
        <pc:spChg chg="del mod">
          <ac:chgData name="" userId="d32417d921a94500" providerId="LiveId" clId="{86B2300F-188E-4816-8E74-7B57B7BF524B}" dt="2023-04-26T18:17:23.208" v="1077" actId="478"/>
          <ac:spMkLst>
            <pc:docMk/>
            <pc:sldMk cId="1732231264" sldId="286"/>
            <ac:spMk id="6" creationId="{2BBFFACB-7E6B-4214-AC33-83F941939F71}"/>
          </ac:spMkLst>
        </pc:spChg>
        <pc:spChg chg="add del mod">
          <ac:chgData name="" userId="d32417d921a94500" providerId="LiveId" clId="{86B2300F-188E-4816-8E74-7B57B7BF524B}" dt="2023-04-26T18:17:25.135" v="1078" actId="478"/>
          <ac:spMkLst>
            <pc:docMk/>
            <pc:sldMk cId="1732231264" sldId="286"/>
            <ac:spMk id="7" creationId="{93101E41-7A22-4A8B-BD96-28E0EF96E4B9}"/>
          </ac:spMkLst>
        </pc:spChg>
        <pc:spChg chg="add mod">
          <ac:chgData name="" userId="d32417d921a94500" providerId="LiveId" clId="{86B2300F-188E-4816-8E74-7B57B7BF524B}" dt="2023-04-26T18:18:15.894" v="1118" actId="113"/>
          <ac:spMkLst>
            <pc:docMk/>
            <pc:sldMk cId="1732231264" sldId="286"/>
            <ac:spMk id="8" creationId="{6D7C6D67-D616-4660-82D4-32273977F80F}"/>
          </ac:spMkLst>
        </pc:spChg>
        <pc:spChg chg="add mod">
          <ac:chgData name="" userId="d32417d921a94500" providerId="LiveId" clId="{86B2300F-188E-4816-8E74-7B57B7BF524B}" dt="2023-04-26T18:17:46.538" v="1113" actId="27636"/>
          <ac:spMkLst>
            <pc:docMk/>
            <pc:sldMk cId="1732231264" sldId="286"/>
            <ac:spMk id="10" creationId="{48524040-2207-49FB-BCE6-DDD091775C08}"/>
          </ac:spMkLst>
        </pc:spChg>
        <pc:spChg chg="add mod">
          <ac:chgData name="" userId="d32417d921a94500" providerId="LiveId" clId="{86B2300F-188E-4816-8E74-7B57B7BF524B}" dt="2023-04-26T18:17:54.327" v="1114" actId="14100"/>
          <ac:spMkLst>
            <pc:docMk/>
            <pc:sldMk cId="1732231264" sldId="286"/>
            <ac:spMk id="11" creationId="{0CA44BB8-CA6B-4811-94C1-05C4296A06CB}"/>
          </ac:spMkLst>
        </pc:spChg>
        <pc:picChg chg="del mod">
          <ac:chgData name="" userId="d32417d921a94500" providerId="LiveId" clId="{86B2300F-188E-4816-8E74-7B57B7BF524B}" dt="2023-04-26T18:17:23.208" v="1077" actId="478"/>
          <ac:picMkLst>
            <pc:docMk/>
            <pc:sldMk cId="1732231264" sldId="286"/>
            <ac:picMk id="4" creationId="{EF0E7DCE-5FB8-49C7-ACD1-AD47C0A0B4AA}"/>
          </ac:picMkLst>
        </pc:picChg>
        <pc:picChg chg="add">
          <ac:chgData name="" userId="d32417d921a94500" providerId="LiveId" clId="{86B2300F-188E-4816-8E74-7B57B7BF524B}" dt="2023-04-26T18:17:26.185" v="1079"/>
          <ac:picMkLst>
            <pc:docMk/>
            <pc:sldMk cId="1732231264" sldId="286"/>
            <ac:picMk id="9" creationId="{F1887A86-1318-41F0-9084-00AAD8728D28}"/>
          </ac:picMkLst>
        </pc:picChg>
      </pc:sldChg>
      <pc:sldChg chg="addSp delSp modSp">
        <pc:chgData name="" userId="d32417d921a94500" providerId="LiveId" clId="{86B2300F-188E-4816-8E74-7B57B7BF524B}" dt="2023-04-26T18:19:20.193" v="1121" actId="108"/>
        <pc:sldMkLst>
          <pc:docMk/>
          <pc:sldMk cId="4037575885" sldId="287"/>
        </pc:sldMkLst>
        <pc:spChg chg="del">
          <ac:chgData name="" userId="d32417d921a94500" providerId="LiveId" clId="{86B2300F-188E-4816-8E74-7B57B7BF524B}" dt="2023-04-26T18:16:38.406" v="1050" actId="478"/>
          <ac:spMkLst>
            <pc:docMk/>
            <pc:sldMk cId="4037575885" sldId="287"/>
            <ac:spMk id="2" creationId="{F5DD9539-E4F8-4107-B4C4-76E79F75963B}"/>
          </ac:spMkLst>
        </pc:spChg>
        <pc:spChg chg="del mod">
          <ac:chgData name="" userId="d32417d921a94500" providerId="LiveId" clId="{86B2300F-188E-4816-8E74-7B57B7BF524B}" dt="2023-04-26T18:16:41.153" v="1051" actId="478"/>
          <ac:spMkLst>
            <pc:docMk/>
            <pc:sldMk cId="4037575885" sldId="287"/>
            <ac:spMk id="5" creationId="{0F66E600-D75E-4130-956A-68FA08D2C350}"/>
          </ac:spMkLst>
        </pc:spChg>
        <pc:spChg chg="del mod">
          <ac:chgData name="" userId="d32417d921a94500" providerId="LiveId" clId="{86B2300F-188E-4816-8E74-7B57B7BF524B}" dt="2023-04-26T18:16:34.730" v="1049" actId="478"/>
          <ac:spMkLst>
            <pc:docMk/>
            <pc:sldMk cId="4037575885" sldId="287"/>
            <ac:spMk id="6" creationId="{2BBFFACB-7E6B-4214-AC33-83F941939F71}"/>
          </ac:spMkLst>
        </pc:spChg>
        <pc:spChg chg="add del">
          <ac:chgData name="" userId="d32417d921a94500" providerId="LiveId" clId="{86B2300F-188E-4816-8E74-7B57B7BF524B}" dt="2023-04-26T18:16:31.185" v="1048"/>
          <ac:spMkLst>
            <pc:docMk/>
            <pc:sldMk cId="4037575885" sldId="287"/>
            <ac:spMk id="7" creationId="{0EDD34C3-7D5F-4511-9208-B5E11739965F}"/>
          </ac:spMkLst>
        </pc:spChg>
        <pc:spChg chg="add del">
          <ac:chgData name="" userId="d32417d921a94500" providerId="LiveId" clId="{86B2300F-188E-4816-8E74-7B57B7BF524B}" dt="2023-04-26T18:16:31.185" v="1048"/>
          <ac:spMkLst>
            <pc:docMk/>
            <pc:sldMk cId="4037575885" sldId="287"/>
            <ac:spMk id="9" creationId="{8045A054-D694-4F9D-8DF4-288FB14E1961}"/>
          </ac:spMkLst>
        </pc:spChg>
        <pc:spChg chg="add del">
          <ac:chgData name="" userId="d32417d921a94500" providerId="LiveId" clId="{86B2300F-188E-4816-8E74-7B57B7BF524B}" dt="2023-04-26T18:16:31.185" v="1048"/>
          <ac:spMkLst>
            <pc:docMk/>
            <pc:sldMk cId="4037575885" sldId="287"/>
            <ac:spMk id="10" creationId="{05CCEB49-0EA1-4E8D-AB2E-141A964C0BAB}"/>
          </ac:spMkLst>
        </pc:spChg>
        <pc:spChg chg="add del mod">
          <ac:chgData name="" userId="d32417d921a94500" providerId="LiveId" clId="{86B2300F-188E-4816-8E74-7B57B7BF524B}" dt="2023-04-26T18:16:43.219" v="1052" actId="478"/>
          <ac:spMkLst>
            <pc:docMk/>
            <pc:sldMk cId="4037575885" sldId="287"/>
            <ac:spMk id="11" creationId="{9A11DC82-9766-4A66-B582-F472EE777F9A}"/>
          </ac:spMkLst>
        </pc:spChg>
        <pc:spChg chg="add mod">
          <ac:chgData name="" userId="d32417d921a94500" providerId="LiveId" clId="{86B2300F-188E-4816-8E74-7B57B7BF524B}" dt="2023-04-26T18:19:20.193" v="1121" actId="108"/>
          <ac:spMkLst>
            <pc:docMk/>
            <pc:sldMk cId="4037575885" sldId="287"/>
            <ac:spMk id="12" creationId="{E6D153D8-1B61-4579-9A86-2C04A0B58C85}"/>
          </ac:spMkLst>
        </pc:spChg>
        <pc:spChg chg="add mod">
          <ac:chgData name="" userId="d32417d921a94500" providerId="LiveId" clId="{86B2300F-188E-4816-8E74-7B57B7BF524B}" dt="2023-04-26T18:17:07.193" v="1068" actId="1036"/>
          <ac:spMkLst>
            <pc:docMk/>
            <pc:sldMk cId="4037575885" sldId="287"/>
            <ac:spMk id="14" creationId="{C7D9B7DA-5654-4392-8153-C5B852134E8F}"/>
          </ac:spMkLst>
        </pc:spChg>
        <pc:spChg chg="add mod">
          <ac:chgData name="" userId="d32417d921a94500" providerId="LiveId" clId="{86B2300F-188E-4816-8E74-7B57B7BF524B}" dt="2023-04-26T18:17:01.426" v="1067" actId="14100"/>
          <ac:spMkLst>
            <pc:docMk/>
            <pc:sldMk cId="4037575885" sldId="287"/>
            <ac:spMk id="15" creationId="{F0361FBA-0ABF-4D5D-A128-BBB7534A6313}"/>
          </ac:spMkLst>
        </pc:spChg>
        <pc:picChg chg="del">
          <ac:chgData name="" userId="d32417d921a94500" providerId="LiveId" clId="{86B2300F-188E-4816-8E74-7B57B7BF524B}" dt="2023-04-26T18:16:38.406" v="1050" actId="478"/>
          <ac:picMkLst>
            <pc:docMk/>
            <pc:sldMk cId="4037575885" sldId="287"/>
            <ac:picMk id="4" creationId="{EF0E7DCE-5FB8-49C7-ACD1-AD47C0A0B4AA}"/>
          </ac:picMkLst>
        </pc:picChg>
        <pc:picChg chg="add del">
          <ac:chgData name="" userId="d32417d921a94500" providerId="LiveId" clId="{86B2300F-188E-4816-8E74-7B57B7BF524B}" dt="2023-04-26T18:16:31.185" v="1048"/>
          <ac:picMkLst>
            <pc:docMk/>
            <pc:sldMk cId="4037575885" sldId="287"/>
            <ac:picMk id="8" creationId="{9BBD052B-EE9E-42B8-805F-4E40DAC7F5ED}"/>
          </ac:picMkLst>
        </pc:picChg>
        <pc:picChg chg="add">
          <ac:chgData name="" userId="d32417d921a94500" providerId="LiveId" clId="{86B2300F-188E-4816-8E74-7B57B7BF524B}" dt="2023-04-26T18:16:44.172" v="1053"/>
          <ac:picMkLst>
            <pc:docMk/>
            <pc:sldMk cId="4037575885" sldId="287"/>
            <ac:picMk id="13" creationId="{3C7539D2-E630-419C-A957-2F29678E84E9}"/>
          </ac:picMkLst>
        </pc:picChg>
      </pc:sldChg>
      <pc:sldChg chg="modSp">
        <pc:chgData name="" userId="d32417d921a94500" providerId="LiveId" clId="{86B2300F-188E-4816-8E74-7B57B7BF524B}" dt="2023-04-26T18:19:11.414" v="1120" actId="108"/>
        <pc:sldMkLst>
          <pc:docMk/>
          <pc:sldMk cId="1071647621" sldId="288"/>
        </pc:sldMkLst>
        <pc:spChg chg="mod">
          <ac:chgData name="" userId="d32417d921a94500" providerId="LiveId" clId="{86B2300F-188E-4816-8E74-7B57B7BF524B}" dt="2023-04-26T18:19:11.414" v="1120" actId="108"/>
          <ac:spMkLst>
            <pc:docMk/>
            <pc:sldMk cId="1071647621" sldId="288"/>
            <ac:spMk id="2" creationId="{F5DD9539-E4F8-4107-B4C4-76E79F75963B}"/>
          </ac:spMkLst>
        </pc:spChg>
        <pc:spChg chg="mod">
          <ac:chgData name="" userId="d32417d921a94500" providerId="LiveId" clId="{86B2300F-188E-4816-8E74-7B57B7BF524B}" dt="2023-04-26T18:16:03.754" v="1045" actId="1036"/>
          <ac:spMkLst>
            <pc:docMk/>
            <pc:sldMk cId="1071647621" sldId="288"/>
            <ac:spMk id="7" creationId="{93819769-2272-41B8-822C-0754DF2F8CBF}"/>
          </ac:spMkLst>
        </pc:spChg>
        <pc:spChg chg="mod">
          <ac:chgData name="" userId="d32417d921a94500" providerId="LiveId" clId="{86B2300F-188E-4816-8E74-7B57B7BF524B}" dt="2023-04-26T18:15:58.859" v="1043" actId="1076"/>
          <ac:spMkLst>
            <pc:docMk/>
            <pc:sldMk cId="1071647621" sldId="288"/>
            <ac:spMk id="8" creationId="{2F608BC7-17BF-4AD4-819C-6D1121C911FA}"/>
          </ac:spMkLst>
        </pc:spChg>
        <pc:picChg chg="mod">
          <ac:chgData name="" userId="d32417d921a94500" providerId="LiveId" clId="{86B2300F-188E-4816-8E74-7B57B7BF524B}" dt="2023-04-26T18:15:50.487" v="1042" actId="1076"/>
          <ac:picMkLst>
            <pc:docMk/>
            <pc:sldMk cId="1071647621" sldId="288"/>
            <ac:picMk id="4" creationId="{EF0E7DCE-5FB8-49C7-ACD1-AD47C0A0B4AA}"/>
          </ac:picMkLst>
        </pc:picChg>
      </pc:sldChg>
      <pc:sldChg chg="addSp delSp modSp">
        <pc:chgData name="" userId="d32417d921a94500" providerId="LiveId" clId="{86B2300F-188E-4816-8E74-7B57B7BF524B}" dt="2023-04-26T18:04:10.068" v="628" actId="1076"/>
        <pc:sldMkLst>
          <pc:docMk/>
          <pc:sldMk cId="563900806" sldId="289"/>
        </pc:sldMkLst>
        <pc:spChg chg="mod">
          <ac:chgData name="" userId="d32417d921a94500" providerId="LiveId" clId="{86B2300F-188E-4816-8E74-7B57B7BF524B}" dt="2023-04-26T18:04:02.776" v="627" actId="1076"/>
          <ac:spMkLst>
            <pc:docMk/>
            <pc:sldMk cId="563900806" sldId="289"/>
            <ac:spMk id="7" creationId="{582B02D9-C367-4D86-A89F-DAD840C9795F}"/>
          </ac:spMkLst>
        </pc:spChg>
        <pc:spChg chg="add mod">
          <ac:chgData name="" userId="d32417d921a94500" providerId="LiveId" clId="{86B2300F-188E-4816-8E74-7B57B7BF524B}" dt="2023-04-26T18:03:51.202" v="626" actId="27636"/>
          <ac:spMkLst>
            <pc:docMk/>
            <pc:sldMk cId="563900806" sldId="289"/>
            <ac:spMk id="8" creationId="{DCED6D0E-278B-44E5-92DA-6A0385F3A054}"/>
          </ac:spMkLst>
        </pc:spChg>
        <pc:spChg chg="del">
          <ac:chgData name="" userId="d32417d921a94500" providerId="LiveId" clId="{86B2300F-188E-4816-8E74-7B57B7BF524B}" dt="2023-04-26T18:03:42.365" v="599" actId="478"/>
          <ac:spMkLst>
            <pc:docMk/>
            <pc:sldMk cId="563900806" sldId="289"/>
            <ac:spMk id="10" creationId="{2FE9ECF3-E4F3-4CA8-877D-85B233213D52}"/>
          </ac:spMkLst>
        </pc:spChg>
        <pc:picChg chg="add">
          <ac:chgData name="" userId="d32417d921a94500" providerId="LiveId" clId="{86B2300F-188E-4816-8E74-7B57B7BF524B}" dt="2023-04-26T18:03:43.300" v="600"/>
          <ac:picMkLst>
            <pc:docMk/>
            <pc:sldMk cId="563900806" sldId="289"/>
            <ac:picMk id="9" creationId="{7B323C4B-F27B-4136-955E-4FCC1B8EA25A}"/>
          </ac:picMkLst>
        </pc:picChg>
        <pc:picChg chg="del">
          <ac:chgData name="" userId="d32417d921a94500" providerId="LiveId" clId="{86B2300F-188E-4816-8E74-7B57B7BF524B}" dt="2023-04-26T18:03:39.480" v="598" actId="478"/>
          <ac:picMkLst>
            <pc:docMk/>
            <pc:sldMk cId="563900806" sldId="289"/>
            <ac:picMk id="11" creationId="{F3A78088-7161-4414-B7E1-656B59494B0E}"/>
          </ac:picMkLst>
        </pc:picChg>
        <pc:picChg chg="mod">
          <ac:chgData name="" userId="d32417d921a94500" providerId="LiveId" clId="{86B2300F-188E-4816-8E74-7B57B7BF524B}" dt="2023-04-26T18:04:10.068" v="628" actId="1076"/>
          <ac:picMkLst>
            <pc:docMk/>
            <pc:sldMk cId="563900806" sldId="289"/>
            <ac:picMk id="14" creationId="{BBDE67DD-B066-499E-9E69-82D051A4B3B8}"/>
          </ac:picMkLst>
        </pc:picChg>
      </pc:sldChg>
      <pc:sldChg chg="addSp delSp modSp">
        <pc:chgData name="" userId="d32417d921a94500" providerId="LiveId" clId="{86B2300F-188E-4816-8E74-7B57B7BF524B}" dt="2023-04-26T18:09:31.793" v="898" actId="1076"/>
        <pc:sldMkLst>
          <pc:docMk/>
          <pc:sldMk cId="0" sldId="291"/>
        </pc:sldMkLst>
        <pc:spChg chg="del">
          <ac:chgData name="" userId="d32417d921a94500" providerId="LiveId" clId="{86B2300F-188E-4816-8E74-7B57B7BF524B}" dt="2023-04-26T18:09:15.383" v="866" actId="478"/>
          <ac:spMkLst>
            <pc:docMk/>
            <pc:sldMk cId="0" sldId="291"/>
            <ac:spMk id="5" creationId="{D412147C-0D96-4C97-8604-E7BFFD753619}"/>
          </ac:spMkLst>
        </pc:spChg>
        <pc:spChg chg="add mod">
          <ac:chgData name="" userId="d32417d921a94500" providerId="LiveId" clId="{86B2300F-188E-4816-8E74-7B57B7BF524B}" dt="2023-04-26T18:09:25.383" v="897" actId="20577"/>
          <ac:spMkLst>
            <pc:docMk/>
            <pc:sldMk cId="0" sldId="291"/>
            <ac:spMk id="7" creationId="{1ED7449A-5E69-4116-B16E-412DD51F308C}"/>
          </ac:spMkLst>
        </pc:spChg>
        <pc:spChg chg="mod">
          <ac:chgData name="" userId="d32417d921a94500" providerId="LiveId" clId="{86B2300F-188E-4816-8E74-7B57B7BF524B}" dt="2023-04-26T18:09:31.793" v="898" actId="1076"/>
          <ac:spMkLst>
            <pc:docMk/>
            <pc:sldMk cId="0" sldId="291"/>
            <ac:spMk id="20" creationId="{00000000-0000-0000-0000-000000000000}"/>
          </ac:spMkLst>
        </pc:spChg>
        <pc:picChg chg="del">
          <ac:chgData name="" userId="d32417d921a94500" providerId="LiveId" clId="{86B2300F-188E-4816-8E74-7B57B7BF524B}" dt="2023-04-26T18:09:10.041" v="865" actId="478"/>
          <ac:picMkLst>
            <pc:docMk/>
            <pc:sldMk cId="0" sldId="291"/>
            <ac:picMk id="6" creationId="{C7A59594-FBC6-4A02-A211-0E976A9CAB0B}"/>
          </ac:picMkLst>
        </pc:picChg>
        <pc:picChg chg="add">
          <ac:chgData name="" userId="d32417d921a94500" providerId="LiveId" clId="{86B2300F-188E-4816-8E74-7B57B7BF524B}" dt="2023-04-26T18:09:16.708" v="867"/>
          <ac:picMkLst>
            <pc:docMk/>
            <pc:sldMk cId="0" sldId="291"/>
            <ac:picMk id="8" creationId="{8D7B6E2A-3B68-4083-942D-E2668E8F73FD}"/>
          </ac:picMkLst>
        </pc:picChg>
      </pc:sldChg>
      <pc:sldChg chg="addSp delSp modSp">
        <pc:chgData name="" userId="d32417d921a94500" providerId="LiveId" clId="{86B2300F-188E-4816-8E74-7B57B7BF524B}" dt="2023-04-26T18:24:04.719" v="1165" actId="207"/>
        <pc:sldMkLst>
          <pc:docMk/>
          <pc:sldMk cId="0" sldId="292"/>
        </pc:sldMkLst>
        <pc:spChg chg="mod">
          <ac:chgData name="" userId="d32417d921a94500" providerId="LiveId" clId="{86B2300F-188E-4816-8E74-7B57B7BF524B}" dt="2023-04-26T18:24:04.719" v="1165" actId="207"/>
          <ac:spMkLst>
            <pc:docMk/>
            <pc:sldMk cId="0" sldId="292"/>
            <ac:spMk id="4" creationId="{C3B2FEBB-CB60-4B29-88A3-E988B1A9D313}"/>
          </ac:spMkLst>
        </pc:spChg>
        <pc:spChg chg="mod">
          <ac:chgData name="" userId="d32417d921a94500" providerId="LiveId" clId="{86B2300F-188E-4816-8E74-7B57B7BF524B}" dt="2023-04-26T17:45:52.693" v="287" actId="1076"/>
          <ac:spMkLst>
            <pc:docMk/>
            <pc:sldMk cId="0" sldId="292"/>
            <ac:spMk id="5" creationId="{D536822A-C0C9-4A6C-9446-16EC7E120BC2}"/>
          </ac:spMkLst>
        </pc:spChg>
        <pc:spChg chg="del">
          <ac:chgData name="" userId="d32417d921a94500" providerId="LiveId" clId="{86B2300F-188E-4816-8E74-7B57B7BF524B}" dt="2023-04-26T18:10:03.204" v="926" actId="478"/>
          <ac:spMkLst>
            <pc:docMk/>
            <pc:sldMk cId="0" sldId="292"/>
            <ac:spMk id="9" creationId="{AE281F34-E737-40BE-93B1-D1BAC0AF292F}"/>
          </ac:spMkLst>
        </pc:spChg>
        <pc:spChg chg="mod">
          <ac:chgData name="" userId="d32417d921a94500" providerId="LiveId" clId="{86B2300F-188E-4816-8E74-7B57B7BF524B}" dt="2023-04-26T17:45:52.693" v="287" actId="1076"/>
          <ac:spMkLst>
            <pc:docMk/>
            <pc:sldMk cId="0" sldId="292"/>
            <ac:spMk id="11" creationId="{50157188-4837-48BC-B475-60EA6A0F41F4}"/>
          </ac:spMkLst>
        </pc:spChg>
        <pc:spChg chg="mod">
          <ac:chgData name="" userId="d32417d921a94500" providerId="LiveId" clId="{86B2300F-188E-4816-8E74-7B57B7BF524B}" dt="2023-04-26T17:45:52.693" v="287" actId="1076"/>
          <ac:spMkLst>
            <pc:docMk/>
            <pc:sldMk cId="0" sldId="292"/>
            <ac:spMk id="12" creationId="{D13C7700-CE2E-4FFE-846A-7E3321AAB31C}"/>
          </ac:spMkLst>
        </pc:spChg>
        <pc:spChg chg="add">
          <ac:chgData name="" userId="d32417d921a94500" providerId="LiveId" clId="{86B2300F-188E-4816-8E74-7B57B7BF524B}" dt="2023-04-26T18:10:09.499" v="927"/>
          <ac:spMkLst>
            <pc:docMk/>
            <pc:sldMk cId="0" sldId="292"/>
            <ac:spMk id="13" creationId="{BF06523A-A785-4C29-BDC2-45A18EE7C914}"/>
          </ac:spMkLst>
        </pc:spChg>
        <pc:spChg chg="mod">
          <ac:chgData name="" userId="d32417d921a94500" providerId="LiveId" clId="{86B2300F-188E-4816-8E74-7B57B7BF524B}" dt="2023-04-26T17:46:13.958" v="295" actId="1035"/>
          <ac:spMkLst>
            <pc:docMk/>
            <pc:sldMk cId="0" sldId="292"/>
            <ac:spMk id="17" creationId="{7A74C00A-76F1-4577-BFED-8589100A98C8}"/>
          </ac:spMkLst>
        </pc:spChg>
        <pc:spChg chg="del">
          <ac:chgData name="" userId="d32417d921a94500" providerId="LiveId" clId="{86B2300F-188E-4816-8E74-7B57B7BF524B}" dt="2023-04-26T17:16:21.300" v="169" actId="478"/>
          <ac:spMkLst>
            <pc:docMk/>
            <pc:sldMk cId="0" sldId="292"/>
            <ac:spMk id="21" creationId="{00000000-0000-0000-0000-000000000000}"/>
          </ac:spMkLst>
        </pc:spChg>
        <pc:picChg chg="del">
          <ac:chgData name="" userId="d32417d921a94500" providerId="LiveId" clId="{86B2300F-188E-4816-8E74-7B57B7BF524B}" dt="2023-04-26T18:10:03.204" v="926" actId="478"/>
          <ac:picMkLst>
            <pc:docMk/>
            <pc:sldMk cId="0" sldId="292"/>
            <ac:picMk id="10" creationId="{35B47C98-FA8D-4318-BA44-0B51AC932864}"/>
          </ac:picMkLst>
        </pc:picChg>
        <pc:picChg chg="add">
          <ac:chgData name="" userId="d32417d921a94500" providerId="LiveId" clId="{86B2300F-188E-4816-8E74-7B57B7BF524B}" dt="2023-04-26T18:10:09.499" v="927"/>
          <ac:picMkLst>
            <pc:docMk/>
            <pc:sldMk cId="0" sldId="292"/>
            <ac:picMk id="14" creationId="{324A4C85-2D87-479A-802D-AAE2286D6041}"/>
          </ac:picMkLst>
        </pc:picChg>
      </pc:sldChg>
      <pc:sldChg chg="addSp delSp modSp setBg">
        <pc:chgData name="" userId="d32417d921a94500" providerId="LiveId" clId="{86B2300F-188E-4816-8E74-7B57B7BF524B}" dt="2023-04-26T17:52:59.109" v="339" actId="1076"/>
        <pc:sldMkLst>
          <pc:docMk/>
          <pc:sldMk cId="2450629334" sldId="293"/>
        </pc:sldMkLst>
        <pc:spChg chg="add del mod">
          <ac:chgData name="" userId="d32417d921a94500" providerId="LiveId" clId="{86B2300F-188E-4816-8E74-7B57B7BF524B}" dt="2023-04-26T17:05:26.937" v="74" actId="207"/>
          <ac:spMkLst>
            <pc:docMk/>
            <pc:sldMk cId="2450629334" sldId="293"/>
            <ac:spMk id="2" creationId="{0B15F211-F18E-4B4A-B145-76386BC00E81}"/>
          </ac:spMkLst>
        </pc:spChg>
        <pc:spChg chg="mod">
          <ac:chgData name="" userId="d32417d921a94500" providerId="LiveId" clId="{86B2300F-188E-4816-8E74-7B57B7BF524B}" dt="2023-04-26T17:38:33.184" v="244" actId="1076"/>
          <ac:spMkLst>
            <pc:docMk/>
            <pc:sldMk cId="2450629334" sldId="293"/>
            <ac:spMk id="3" creationId="{EF4EEB05-D222-44E3-89F5-058CFCC966F9}"/>
          </ac:spMkLst>
        </pc:spChg>
        <pc:spChg chg="mod">
          <ac:chgData name="" userId="d32417d921a94500" providerId="LiveId" clId="{86B2300F-188E-4816-8E74-7B57B7BF524B}" dt="2023-04-26T17:38:27.392" v="243" actId="1076"/>
          <ac:spMkLst>
            <pc:docMk/>
            <pc:sldMk cId="2450629334" sldId="293"/>
            <ac:spMk id="6" creationId="{1F63DD09-2D98-451F-842E-4299D86AF73C}"/>
          </ac:spMkLst>
        </pc:spChg>
        <pc:spChg chg="mod">
          <ac:chgData name="" userId="d32417d921a94500" providerId="LiveId" clId="{86B2300F-188E-4816-8E74-7B57B7BF524B}" dt="2023-04-26T17:38:27.392" v="243" actId="1076"/>
          <ac:spMkLst>
            <pc:docMk/>
            <pc:sldMk cId="2450629334" sldId="293"/>
            <ac:spMk id="7" creationId="{3B6E2F1B-D31F-4E1C-84C0-98896F600710}"/>
          </ac:spMkLst>
        </pc:spChg>
        <pc:spChg chg="mod">
          <ac:chgData name="" userId="d32417d921a94500" providerId="LiveId" clId="{86B2300F-188E-4816-8E74-7B57B7BF524B}" dt="2023-04-26T17:38:27.392" v="243" actId="1076"/>
          <ac:spMkLst>
            <pc:docMk/>
            <pc:sldMk cId="2450629334" sldId="293"/>
            <ac:spMk id="8" creationId="{86882A6F-37DA-4AE6-BF97-B20B9AC8A345}"/>
          </ac:spMkLst>
        </pc:spChg>
        <pc:spChg chg="mod">
          <ac:chgData name="" userId="d32417d921a94500" providerId="LiveId" clId="{86B2300F-188E-4816-8E74-7B57B7BF524B}" dt="2023-04-26T17:38:27.392" v="243" actId="1076"/>
          <ac:spMkLst>
            <pc:docMk/>
            <pc:sldMk cId="2450629334" sldId="293"/>
            <ac:spMk id="9" creationId="{BE6DEFCC-CC8E-46B7-8FFF-565B687EE78A}"/>
          </ac:spMkLst>
        </pc:spChg>
        <pc:spChg chg="mod">
          <ac:chgData name="" userId="d32417d921a94500" providerId="LiveId" clId="{86B2300F-188E-4816-8E74-7B57B7BF524B}" dt="2023-04-26T17:38:27.392" v="243" actId="1076"/>
          <ac:spMkLst>
            <pc:docMk/>
            <pc:sldMk cId="2450629334" sldId="293"/>
            <ac:spMk id="10" creationId="{DA88B33A-9AF5-4EE5-94D1-7B7A1CF50530}"/>
          </ac:spMkLst>
        </pc:spChg>
        <pc:spChg chg="mod">
          <ac:chgData name="" userId="d32417d921a94500" providerId="LiveId" clId="{86B2300F-188E-4816-8E74-7B57B7BF524B}" dt="2023-04-26T17:38:27.392" v="243" actId="1076"/>
          <ac:spMkLst>
            <pc:docMk/>
            <pc:sldMk cId="2450629334" sldId="293"/>
            <ac:spMk id="11" creationId="{59AD7112-46FB-4E59-B505-A56DFAF9AC9E}"/>
          </ac:spMkLst>
        </pc:spChg>
        <pc:spChg chg="mod">
          <ac:chgData name="" userId="d32417d921a94500" providerId="LiveId" clId="{86B2300F-188E-4816-8E74-7B57B7BF524B}" dt="2023-04-26T17:52:59.109" v="339" actId="1076"/>
          <ac:spMkLst>
            <pc:docMk/>
            <pc:sldMk cId="2450629334" sldId="293"/>
            <ac:spMk id="12" creationId="{536E4B14-32BA-4D66-85BA-8F9FFDDDA392}"/>
          </ac:spMkLst>
        </pc:spChg>
        <pc:spChg chg="add del mod">
          <ac:chgData name="" userId="d32417d921a94500" providerId="LiveId" clId="{86B2300F-188E-4816-8E74-7B57B7BF524B}" dt="2023-04-26T17:03:02.043" v="59" actId="478"/>
          <ac:spMkLst>
            <pc:docMk/>
            <pc:sldMk cId="2450629334" sldId="293"/>
            <ac:spMk id="13" creationId="{6FD97455-2147-4940-AFF7-7AD6B396FFBE}"/>
          </ac:spMkLst>
        </pc:spChg>
        <pc:picChg chg="add del mod">
          <ac:chgData name="" userId="d32417d921a94500" providerId="LiveId" clId="{86B2300F-188E-4816-8E74-7B57B7BF524B}" dt="2023-04-26T17:05:21.703" v="73" actId="16481"/>
          <ac:picMkLst>
            <pc:docMk/>
            <pc:sldMk cId="2450629334" sldId="293"/>
            <ac:picMk id="5" creationId="{B67FE4B4-C4A0-4CB0-B0CC-0ABEC3901962}"/>
          </ac:picMkLst>
        </pc:picChg>
        <pc:picChg chg="add del mod ord">
          <ac:chgData name="" userId="d32417d921a94500" providerId="LiveId" clId="{86B2300F-188E-4816-8E74-7B57B7BF524B}" dt="2023-04-26T17:05:55.828" v="78" actId="478"/>
          <ac:picMkLst>
            <pc:docMk/>
            <pc:sldMk cId="2450629334" sldId="293"/>
            <ac:picMk id="15" creationId="{007CFE66-02E9-4EF7-BB29-09A77D818DE2}"/>
          </ac:picMkLst>
        </pc:picChg>
      </pc:sldChg>
      <pc:sldChg chg="addSp delSp modSp">
        <pc:chgData name="" userId="d32417d921a94500" providerId="LiveId" clId="{86B2300F-188E-4816-8E74-7B57B7BF524B}" dt="2023-04-26T17:55:02.203" v="362" actId="478"/>
        <pc:sldMkLst>
          <pc:docMk/>
          <pc:sldMk cId="2616825380" sldId="294"/>
        </pc:sldMkLst>
        <pc:spChg chg="del mod">
          <ac:chgData name="" userId="d32417d921a94500" providerId="LiveId" clId="{86B2300F-188E-4816-8E74-7B57B7BF524B}" dt="2023-04-26T17:54:58.502" v="361" actId="478"/>
          <ac:spMkLst>
            <pc:docMk/>
            <pc:sldMk cId="2616825380" sldId="294"/>
            <ac:spMk id="2" creationId="{AEEC6042-124D-431B-A7B8-0BAF970EEF2E}"/>
          </ac:spMkLst>
        </pc:spChg>
        <pc:spChg chg="add del mod">
          <ac:chgData name="" userId="d32417d921a94500" providerId="LiveId" clId="{86B2300F-188E-4816-8E74-7B57B7BF524B}" dt="2023-04-26T17:55:02.203" v="362" actId="478"/>
          <ac:spMkLst>
            <pc:docMk/>
            <pc:sldMk cId="2616825380" sldId="294"/>
            <ac:spMk id="4" creationId="{7F9A038C-8DE7-4B47-AFA1-08000BF31410}"/>
          </ac:spMkLst>
        </pc:spChg>
        <pc:spChg chg="add mod">
          <ac:chgData name="" userId="d32417d921a94500" providerId="LiveId" clId="{86B2300F-188E-4816-8E74-7B57B7BF524B}" dt="2023-04-26T17:07:13.156" v="92" actId="1076"/>
          <ac:spMkLst>
            <pc:docMk/>
            <pc:sldMk cId="2616825380" sldId="294"/>
            <ac:spMk id="6" creationId="{DA1CC9D6-139F-4A28-B0F6-1601409CCF2A}"/>
          </ac:spMkLst>
        </pc:spChg>
        <pc:spChg chg="add mod">
          <ac:chgData name="" userId="d32417d921a94500" providerId="LiveId" clId="{86B2300F-188E-4816-8E74-7B57B7BF524B}" dt="2023-04-26T17:54:53.918" v="360" actId="20577"/>
          <ac:spMkLst>
            <pc:docMk/>
            <pc:sldMk cId="2616825380" sldId="294"/>
            <ac:spMk id="7" creationId="{41D44E90-D13A-4118-8749-38BB52FDA148}"/>
          </ac:spMkLst>
        </pc:spChg>
        <pc:spChg chg="del mod">
          <ac:chgData name="" userId="d32417d921a94500" providerId="LiveId" clId="{86B2300F-188E-4816-8E74-7B57B7BF524B}" dt="2023-04-26T17:07:09.365" v="91" actId="478"/>
          <ac:spMkLst>
            <pc:docMk/>
            <pc:sldMk cId="2616825380" sldId="294"/>
            <ac:spMk id="8" creationId="{15284863-B497-4DB1-A37E-02DBDE6D6E2C}"/>
          </ac:spMkLst>
        </pc:spChg>
        <pc:spChg chg="mod">
          <ac:chgData name="" userId="d32417d921a94500" providerId="LiveId" clId="{86B2300F-188E-4816-8E74-7B57B7BF524B}" dt="2023-04-26T16:25:55.350" v="16" actId="207"/>
          <ac:spMkLst>
            <pc:docMk/>
            <pc:sldMk cId="2616825380" sldId="294"/>
            <ac:spMk id="9" creationId="{38478498-77F1-4991-91DA-CF1F61BED54F}"/>
          </ac:spMkLst>
        </pc:spChg>
        <pc:picChg chg="del">
          <ac:chgData name="" userId="d32417d921a94500" providerId="LiveId" clId="{86B2300F-188E-4816-8E74-7B57B7BF524B}" dt="2023-04-26T17:54:45.258" v="347" actId="478"/>
          <ac:picMkLst>
            <pc:docMk/>
            <pc:sldMk cId="2616825380" sldId="294"/>
            <ac:picMk id="10" creationId="{ABBA4681-7945-4315-92C9-CFD97B6AF946}"/>
          </ac:picMkLst>
        </pc:picChg>
        <pc:picChg chg="add">
          <ac:chgData name="" userId="d32417d921a94500" providerId="LiveId" clId="{86B2300F-188E-4816-8E74-7B57B7BF524B}" dt="2023-04-26T17:54:40.864" v="346"/>
          <ac:picMkLst>
            <pc:docMk/>
            <pc:sldMk cId="2616825380" sldId="294"/>
            <ac:picMk id="11" creationId="{8353E4FC-52C6-4FA3-A6CE-DE66F5EC426D}"/>
          </ac:picMkLst>
        </pc:picChg>
      </pc:sldChg>
      <pc:sldChg chg="modSp">
        <pc:chgData name="" userId="d32417d921a94500" providerId="LiveId" clId="{86B2300F-188E-4816-8E74-7B57B7BF524B}" dt="2023-04-26T17:54:34.988" v="345" actId="14100"/>
        <pc:sldMkLst>
          <pc:docMk/>
          <pc:sldMk cId="351484576" sldId="295"/>
        </pc:sldMkLst>
        <pc:spChg chg="mod">
          <ac:chgData name="" userId="d32417d921a94500" providerId="LiveId" clId="{86B2300F-188E-4816-8E74-7B57B7BF524B}" dt="2023-04-26T17:54:34.988" v="345" actId="14100"/>
          <ac:spMkLst>
            <pc:docMk/>
            <pc:sldMk cId="351484576" sldId="295"/>
            <ac:spMk id="2" creationId="{AEEC6042-124D-431B-A7B8-0BAF970EEF2E}"/>
          </ac:spMkLst>
        </pc:spChg>
        <pc:spChg chg="mod">
          <ac:chgData name="" userId="d32417d921a94500" providerId="LiveId" clId="{86B2300F-188E-4816-8E74-7B57B7BF524B}" dt="2023-04-26T16:25:59.476" v="17" actId="207"/>
          <ac:spMkLst>
            <pc:docMk/>
            <pc:sldMk cId="351484576" sldId="295"/>
            <ac:spMk id="8" creationId="{15284863-B497-4DB1-A37E-02DBDE6D6E2C}"/>
          </ac:spMkLst>
        </pc:spChg>
        <pc:spChg chg="mod">
          <ac:chgData name="" userId="d32417d921a94500" providerId="LiveId" clId="{86B2300F-188E-4816-8E74-7B57B7BF524B}" dt="2023-04-26T16:26:01.335" v="18" actId="207"/>
          <ac:spMkLst>
            <pc:docMk/>
            <pc:sldMk cId="351484576" sldId="295"/>
            <ac:spMk id="16" creationId="{DFE57763-B918-46F1-8457-579BE67BAF6A}"/>
          </ac:spMkLst>
        </pc:spChg>
      </pc:sldChg>
      <pc:sldChg chg="addSp delSp modSp">
        <pc:chgData name="" userId="d32417d921a94500" providerId="LiveId" clId="{86B2300F-188E-4816-8E74-7B57B7BF524B}" dt="2023-04-26T17:55:12.949" v="366" actId="478"/>
        <pc:sldMkLst>
          <pc:docMk/>
          <pc:sldMk cId="207361575" sldId="296"/>
        </pc:sldMkLst>
        <pc:spChg chg="del mod">
          <ac:chgData name="" userId="d32417d921a94500" providerId="LiveId" clId="{86B2300F-188E-4816-8E74-7B57B7BF524B}" dt="2023-04-26T17:55:11.143" v="365" actId="478"/>
          <ac:spMkLst>
            <pc:docMk/>
            <pc:sldMk cId="207361575" sldId="296"/>
            <ac:spMk id="2" creationId="{AEEC6042-124D-431B-A7B8-0BAF970EEF2E}"/>
          </ac:spMkLst>
        </pc:spChg>
        <pc:spChg chg="add del mod">
          <ac:chgData name="" userId="d32417d921a94500" providerId="LiveId" clId="{86B2300F-188E-4816-8E74-7B57B7BF524B}" dt="2023-04-26T17:55:12.949" v="366" actId="478"/>
          <ac:spMkLst>
            <pc:docMk/>
            <pc:sldMk cId="207361575" sldId="296"/>
            <ac:spMk id="4" creationId="{8F5A5AB3-88AD-432D-B8E8-1DDFDD3672C6}"/>
          </ac:spMkLst>
        </pc:spChg>
        <pc:spChg chg="mod">
          <ac:chgData name="" userId="d32417d921a94500" providerId="LiveId" clId="{86B2300F-188E-4816-8E74-7B57B7BF524B}" dt="2023-04-26T16:26:10.081" v="20" actId="207"/>
          <ac:spMkLst>
            <pc:docMk/>
            <pc:sldMk cId="207361575" sldId="296"/>
            <ac:spMk id="8" creationId="{15284863-B497-4DB1-A37E-02DBDE6D6E2C}"/>
          </ac:spMkLst>
        </pc:spChg>
        <pc:spChg chg="add">
          <ac:chgData name="" userId="d32417d921a94500" providerId="LiveId" clId="{86B2300F-188E-4816-8E74-7B57B7BF524B}" dt="2023-04-26T17:55:04.902" v="363"/>
          <ac:spMkLst>
            <pc:docMk/>
            <pc:sldMk cId="207361575" sldId="296"/>
            <ac:spMk id="16" creationId="{0D17D246-84B0-4885-BE5A-911528AA10EC}"/>
          </ac:spMkLst>
        </pc:spChg>
        <pc:spChg chg="mod">
          <ac:chgData name="" userId="d32417d921a94500" providerId="LiveId" clId="{86B2300F-188E-4816-8E74-7B57B7BF524B}" dt="2023-04-26T16:26:10.081" v="20" actId="207"/>
          <ac:spMkLst>
            <pc:docMk/>
            <pc:sldMk cId="207361575" sldId="296"/>
            <ac:spMk id="18" creationId="{2B9CC586-6EE5-4370-B6E2-AB1E6BB0B969}"/>
          </ac:spMkLst>
        </pc:spChg>
        <pc:spChg chg="mod">
          <ac:chgData name="" userId="d32417d921a94500" providerId="LiveId" clId="{86B2300F-188E-4816-8E74-7B57B7BF524B}" dt="2023-04-26T16:26:10.081" v="20" actId="207"/>
          <ac:spMkLst>
            <pc:docMk/>
            <pc:sldMk cId="207361575" sldId="296"/>
            <ac:spMk id="19" creationId="{88B2A4E7-B082-48CE-86D2-E16692BD1365}"/>
          </ac:spMkLst>
        </pc:spChg>
        <pc:spChg chg="mod">
          <ac:chgData name="" userId="d32417d921a94500" providerId="LiveId" clId="{86B2300F-188E-4816-8E74-7B57B7BF524B}" dt="2023-04-26T16:26:10.081" v="20" actId="207"/>
          <ac:spMkLst>
            <pc:docMk/>
            <pc:sldMk cId="207361575" sldId="296"/>
            <ac:spMk id="20" creationId="{FDB34508-3E89-45C4-A9A0-121EC508DCBA}"/>
          </ac:spMkLst>
        </pc:spChg>
        <pc:spChg chg="del mod">
          <ac:chgData name="" userId="d32417d921a94500" providerId="LiveId" clId="{86B2300F-188E-4816-8E74-7B57B7BF524B}" dt="2023-04-26T17:22:57.475" v="203" actId="478"/>
          <ac:spMkLst>
            <pc:docMk/>
            <pc:sldMk cId="207361575" sldId="296"/>
            <ac:spMk id="21" creationId="{2EDB8519-A18F-4423-A3BA-2DCB1E977057}"/>
          </ac:spMkLst>
        </pc:spChg>
        <pc:spChg chg="del mod">
          <ac:chgData name="" userId="d32417d921a94500" providerId="LiveId" clId="{86B2300F-188E-4816-8E74-7B57B7BF524B}" dt="2023-04-26T17:22:55.587" v="202" actId="478"/>
          <ac:spMkLst>
            <pc:docMk/>
            <pc:sldMk cId="207361575" sldId="296"/>
            <ac:spMk id="22" creationId="{BC1F4B94-00FB-41CB-BBA5-852004DC9BB0}"/>
          </ac:spMkLst>
        </pc:spChg>
        <pc:spChg chg="mod">
          <ac:chgData name="" userId="d32417d921a94500" providerId="LiveId" clId="{86B2300F-188E-4816-8E74-7B57B7BF524B}" dt="2023-04-26T16:26:10.081" v="20" actId="207"/>
          <ac:spMkLst>
            <pc:docMk/>
            <pc:sldMk cId="207361575" sldId="296"/>
            <ac:spMk id="23" creationId="{6D7C448A-48CB-4797-AB2A-E11080428661}"/>
          </ac:spMkLst>
        </pc:spChg>
        <pc:spChg chg="mod">
          <ac:chgData name="" userId="d32417d921a94500" providerId="LiveId" clId="{86B2300F-188E-4816-8E74-7B57B7BF524B}" dt="2023-04-26T16:26:10.081" v="20" actId="207"/>
          <ac:spMkLst>
            <pc:docMk/>
            <pc:sldMk cId="207361575" sldId="296"/>
            <ac:spMk id="24" creationId="{CB7E3837-0AED-4922-A0C8-6F2DD6E590E9}"/>
          </ac:spMkLst>
        </pc:spChg>
        <pc:spChg chg="mod">
          <ac:chgData name="" userId="d32417d921a94500" providerId="LiveId" clId="{86B2300F-188E-4816-8E74-7B57B7BF524B}" dt="2023-04-26T16:26:10.081" v="20" actId="207"/>
          <ac:spMkLst>
            <pc:docMk/>
            <pc:sldMk cId="207361575" sldId="296"/>
            <ac:spMk id="25" creationId="{E191EC6F-B010-4330-8EFE-A8A042347FA2}"/>
          </ac:spMkLst>
        </pc:spChg>
        <pc:spChg chg="mod">
          <ac:chgData name="" userId="d32417d921a94500" providerId="LiveId" clId="{86B2300F-188E-4816-8E74-7B57B7BF524B}" dt="2023-04-26T16:26:10.081" v="20" actId="207"/>
          <ac:spMkLst>
            <pc:docMk/>
            <pc:sldMk cId="207361575" sldId="296"/>
            <ac:spMk id="26" creationId="{96269AD1-2760-43AF-9E29-E2E55195218C}"/>
          </ac:spMkLst>
        </pc:spChg>
        <pc:spChg chg="mod">
          <ac:chgData name="" userId="d32417d921a94500" providerId="LiveId" clId="{86B2300F-188E-4816-8E74-7B57B7BF524B}" dt="2023-04-26T16:26:10.081" v="20" actId="207"/>
          <ac:spMkLst>
            <pc:docMk/>
            <pc:sldMk cId="207361575" sldId="296"/>
            <ac:spMk id="27" creationId="{45745ABD-1D67-4153-BF2B-2C58BE7A365A}"/>
          </ac:spMkLst>
        </pc:spChg>
        <pc:spChg chg="mod">
          <ac:chgData name="" userId="d32417d921a94500" providerId="LiveId" clId="{86B2300F-188E-4816-8E74-7B57B7BF524B}" dt="2023-04-26T16:26:10.081" v="20" actId="207"/>
          <ac:spMkLst>
            <pc:docMk/>
            <pc:sldMk cId="207361575" sldId="296"/>
            <ac:spMk id="28" creationId="{77E49AF3-F8CD-4CE1-B0C8-D0896E0131DA}"/>
          </ac:spMkLst>
        </pc:spChg>
        <pc:picChg chg="del mod">
          <ac:chgData name="" userId="d32417d921a94500" providerId="LiveId" clId="{86B2300F-188E-4816-8E74-7B57B7BF524B}" dt="2023-04-26T17:55:07.249" v="364" actId="478"/>
          <ac:picMkLst>
            <pc:docMk/>
            <pc:sldMk cId="207361575" sldId="296"/>
            <ac:picMk id="10" creationId="{ABBA4681-7945-4315-92C9-CFD97B6AF946}"/>
          </ac:picMkLst>
        </pc:picChg>
        <pc:picChg chg="add">
          <ac:chgData name="" userId="d32417d921a94500" providerId="LiveId" clId="{86B2300F-188E-4816-8E74-7B57B7BF524B}" dt="2023-04-26T17:55:04.902" v="363"/>
          <ac:picMkLst>
            <pc:docMk/>
            <pc:sldMk cId="207361575" sldId="296"/>
            <ac:picMk id="17" creationId="{10D3EB24-ACCC-4F37-824A-1E325C233C2A}"/>
          </ac:picMkLst>
        </pc:picChg>
      </pc:sldChg>
      <pc:sldChg chg="addSp delSp modSp">
        <pc:chgData name="" userId="d32417d921a94500" providerId="LiveId" clId="{86B2300F-188E-4816-8E74-7B57B7BF524B}" dt="2023-04-26T17:56:26.374" v="386" actId="1076"/>
        <pc:sldMkLst>
          <pc:docMk/>
          <pc:sldMk cId="782417753" sldId="297"/>
        </pc:sldMkLst>
        <pc:spChg chg="del mod">
          <ac:chgData name="" userId="d32417d921a94500" providerId="LiveId" clId="{86B2300F-188E-4816-8E74-7B57B7BF524B}" dt="2023-04-26T17:55:35.802" v="373" actId="478"/>
          <ac:spMkLst>
            <pc:docMk/>
            <pc:sldMk cId="782417753" sldId="297"/>
            <ac:spMk id="2" creationId="{AEEC6042-124D-431B-A7B8-0BAF970EEF2E}"/>
          </ac:spMkLst>
        </pc:spChg>
        <pc:spChg chg="add del mod">
          <ac:chgData name="" userId="d32417d921a94500" providerId="LiveId" clId="{86B2300F-188E-4816-8E74-7B57B7BF524B}" dt="2023-04-26T17:55:38.126" v="374" actId="478"/>
          <ac:spMkLst>
            <pc:docMk/>
            <pc:sldMk cId="782417753" sldId="297"/>
            <ac:spMk id="4" creationId="{5F54B40F-2D52-46AA-8253-07A821783F71}"/>
          </ac:spMkLst>
        </pc:spChg>
        <pc:spChg chg="add mod">
          <ac:chgData name="" userId="d32417d921a94500" providerId="LiveId" clId="{86B2300F-188E-4816-8E74-7B57B7BF524B}" dt="2023-04-26T17:55:32.356" v="372" actId="113"/>
          <ac:spMkLst>
            <pc:docMk/>
            <pc:sldMk cId="782417753" sldId="297"/>
            <ac:spMk id="6" creationId="{EB97E7AC-6B5D-4C11-B510-5DB43FDF1D4B}"/>
          </ac:spMkLst>
        </pc:spChg>
        <pc:spChg chg="mod">
          <ac:chgData name="" userId="d32417d921a94500" providerId="LiveId" clId="{86B2300F-188E-4816-8E74-7B57B7BF524B}" dt="2023-04-26T17:56:21.567" v="385" actId="1076"/>
          <ac:spMkLst>
            <pc:docMk/>
            <pc:sldMk cId="782417753" sldId="297"/>
            <ac:spMk id="8" creationId="{15284863-B497-4DB1-A37E-02DBDE6D6E2C}"/>
          </ac:spMkLst>
        </pc:spChg>
        <pc:picChg chg="add">
          <ac:chgData name="" userId="d32417d921a94500" providerId="LiveId" clId="{86B2300F-188E-4816-8E74-7B57B7BF524B}" dt="2023-04-26T17:55:23.145" v="369"/>
          <ac:picMkLst>
            <pc:docMk/>
            <pc:sldMk cId="782417753" sldId="297"/>
            <ac:picMk id="7" creationId="{3B5E3CDA-22F4-42B8-B605-5138687EDF83}"/>
          </ac:picMkLst>
        </pc:picChg>
        <pc:picChg chg="del">
          <ac:chgData name="" userId="d32417d921a94500" providerId="LiveId" clId="{86B2300F-188E-4816-8E74-7B57B7BF524B}" dt="2023-04-26T17:55:18.253" v="367" actId="478"/>
          <ac:picMkLst>
            <pc:docMk/>
            <pc:sldMk cId="782417753" sldId="297"/>
            <ac:picMk id="10" creationId="{ABBA4681-7945-4315-92C9-CFD97B6AF946}"/>
          </ac:picMkLst>
        </pc:picChg>
        <pc:picChg chg="mod">
          <ac:chgData name="" userId="d32417d921a94500" providerId="LiveId" clId="{86B2300F-188E-4816-8E74-7B57B7BF524B}" dt="2023-04-26T17:56:26.374" v="386" actId="1076"/>
          <ac:picMkLst>
            <pc:docMk/>
            <pc:sldMk cId="782417753" sldId="297"/>
            <ac:picMk id="2054" creationId="{69885F9F-4991-4FEC-9EA1-80C326C89372}"/>
          </ac:picMkLst>
        </pc:picChg>
      </pc:sldChg>
      <pc:sldChg chg="addSp delSp modSp delAnim modAnim">
        <pc:chgData name="" userId="d32417d921a94500" providerId="LiveId" clId="{86B2300F-188E-4816-8E74-7B57B7BF524B}" dt="2023-04-26T17:57:10.615" v="397" actId="478"/>
        <pc:sldMkLst>
          <pc:docMk/>
          <pc:sldMk cId="1237695598" sldId="298"/>
        </pc:sldMkLst>
        <pc:spChg chg="del mod">
          <ac:chgData name="" userId="d32417d921a94500" providerId="LiveId" clId="{86B2300F-188E-4816-8E74-7B57B7BF524B}" dt="2023-04-26T17:57:07.326" v="396" actId="478"/>
          <ac:spMkLst>
            <pc:docMk/>
            <pc:sldMk cId="1237695598" sldId="298"/>
            <ac:spMk id="2" creationId="{AEEC6042-124D-431B-A7B8-0BAF970EEF2E}"/>
          </ac:spMkLst>
        </pc:spChg>
        <pc:spChg chg="mod">
          <ac:chgData name="" userId="d32417d921a94500" providerId="LiveId" clId="{86B2300F-188E-4816-8E74-7B57B7BF524B}" dt="2023-04-26T16:26:21.665" v="22" actId="207"/>
          <ac:spMkLst>
            <pc:docMk/>
            <pc:sldMk cId="1237695598" sldId="298"/>
            <ac:spMk id="8" creationId="{15284863-B497-4DB1-A37E-02DBDE6D6E2C}"/>
          </ac:spMkLst>
        </pc:spChg>
        <pc:spChg chg="add del">
          <ac:chgData name="" userId="d32417d921a94500" providerId="LiveId" clId="{86B2300F-188E-4816-8E74-7B57B7BF524B}" dt="2023-04-26T17:56:43.675" v="390"/>
          <ac:spMkLst>
            <pc:docMk/>
            <pc:sldMk cId="1237695598" sldId="298"/>
            <ac:spMk id="15" creationId="{9796D2F5-B8C4-4697-9EB9-F2BBFBCB2C40}"/>
          </ac:spMkLst>
        </pc:spChg>
        <pc:spChg chg="add del mod">
          <ac:chgData name="" userId="d32417d921a94500" providerId="LiveId" clId="{86B2300F-188E-4816-8E74-7B57B7BF524B}" dt="2023-04-26T17:57:10.615" v="397" actId="478"/>
          <ac:spMkLst>
            <pc:docMk/>
            <pc:sldMk cId="1237695598" sldId="298"/>
            <ac:spMk id="17" creationId="{9EC5D0C1-51FD-492D-90B5-37D2E136AA4D}"/>
          </ac:spMkLst>
        </pc:spChg>
        <pc:spChg chg="add mod">
          <ac:chgData name="" userId="d32417d921a94500" providerId="LiveId" clId="{86B2300F-188E-4816-8E74-7B57B7BF524B}" dt="2023-04-26T17:57:04.196" v="395" actId="113"/>
          <ac:spMkLst>
            <pc:docMk/>
            <pc:sldMk cId="1237695598" sldId="298"/>
            <ac:spMk id="31" creationId="{64D72C22-8942-4AA8-A8A8-4C0C4915D221}"/>
          </ac:spMkLst>
        </pc:spChg>
        <pc:spChg chg="mod">
          <ac:chgData name="" userId="d32417d921a94500" providerId="LiveId" clId="{86B2300F-188E-4816-8E74-7B57B7BF524B}" dt="2023-04-26T17:07:30.629" v="94" actId="207"/>
          <ac:spMkLst>
            <pc:docMk/>
            <pc:sldMk cId="1237695598" sldId="298"/>
            <ac:spMk id="33" creationId="{18303810-C81D-44BA-A3FD-0BA096562DD8}"/>
          </ac:spMkLst>
        </pc:spChg>
        <pc:grpChg chg="mod">
          <ac:chgData name="" userId="d32417d921a94500" providerId="LiveId" clId="{86B2300F-188E-4816-8E74-7B57B7BF524B}" dt="2023-04-26T17:07:26.070" v="93" actId="207"/>
          <ac:grpSpMkLst>
            <pc:docMk/>
            <pc:sldMk cId="1237695598" sldId="298"/>
            <ac:grpSpMk id="11" creationId="{E9C5D63F-C59E-4CD1-892A-D9FBD2DAC338}"/>
          </ac:grpSpMkLst>
        </pc:grpChg>
        <pc:grpChg chg="mod">
          <ac:chgData name="" userId="d32417d921a94500" providerId="LiveId" clId="{86B2300F-188E-4816-8E74-7B57B7BF524B}" dt="2023-04-26T17:07:26.070" v="93" actId="207"/>
          <ac:grpSpMkLst>
            <pc:docMk/>
            <pc:sldMk cId="1237695598" sldId="298"/>
            <ac:grpSpMk id="12" creationId="{8C3D1A96-C264-417B-9004-F056CB3E0292}"/>
          </ac:grpSpMkLst>
        </pc:grpChg>
        <pc:picChg chg="del">
          <ac:chgData name="" userId="d32417d921a94500" providerId="LiveId" clId="{86B2300F-188E-4816-8E74-7B57B7BF524B}" dt="2023-04-26T17:24:02.619" v="210" actId="478"/>
          <ac:picMkLst>
            <pc:docMk/>
            <pc:sldMk cId="1237695598" sldId="298"/>
            <ac:picMk id="4" creationId="{EB15B474-006E-4853-8C25-6AAD27B61D76}"/>
          </ac:picMkLst>
        </pc:picChg>
        <pc:picChg chg="del mod">
          <ac:chgData name="" userId="d32417d921a94500" providerId="LiveId" clId="{86B2300F-188E-4816-8E74-7B57B7BF524B}" dt="2023-04-26T17:23:02.766" v="205" actId="478"/>
          <ac:picMkLst>
            <pc:docMk/>
            <pc:sldMk cId="1237695598" sldId="298"/>
            <ac:picMk id="6" creationId="{831BB9A1-DC2F-4D42-8BFB-472913C79C02}"/>
          </ac:picMkLst>
        </pc:picChg>
        <pc:picChg chg="del">
          <ac:chgData name="" userId="d32417d921a94500" providerId="LiveId" clId="{86B2300F-188E-4816-8E74-7B57B7BF524B}" dt="2023-04-26T17:56:34.543" v="387" actId="478"/>
          <ac:picMkLst>
            <pc:docMk/>
            <pc:sldMk cId="1237695598" sldId="298"/>
            <ac:picMk id="10" creationId="{ABBA4681-7945-4315-92C9-CFD97B6AF946}"/>
          </ac:picMkLst>
        </pc:picChg>
        <pc:picChg chg="add">
          <ac:chgData name="" userId="d32417d921a94500" providerId="LiveId" clId="{86B2300F-188E-4816-8E74-7B57B7BF524B}" dt="2023-04-26T17:23:03.650" v="206"/>
          <ac:picMkLst>
            <pc:docMk/>
            <pc:sldMk cId="1237695598" sldId="298"/>
            <ac:picMk id="30" creationId="{7A2942FF-6694-4BCA-921A-8D90AD69D78B}"/>
          </ac:picMkLst>
        </pc:picChg>
        <pc:picChg chg="add">
          <ac:chgData name="" userId="d32417d921a94500" providerId="LiveId" clId="{86B2300F-188E-4816-8E74-7B57B7BF524B}" dt="2023-04-26T17:56:52.869" v="391"/>
          <ac:picMkLst>
            <pc:docMk/>
            <pc:sldMk cId="1237695598" sldId="298"/>
            <ac:picMk id="35" creationId="{06290BF6-B6FB-456F-8F5B-1AC398F6F3DA}"/>
          </ac:picMkLst>
        </pc:picChg>
        <pc:picChg chg="add mod">
          <ac:chgData name="" userId="d32417d921a94500" providerId="LiveId" clId="{86B2300F-188E-4816-8E74-7B57B7BF524B}" dt="2023-04-26T17:27:25.477" v="216" actId="108"/>
          <ac:picMkLst>
            <pc:docMk/>
            <pc:sldMk cId="1237695598" sldId="298"/>
            <ac:picMk id="1026" creationId="{42F46714-91B4-45C1-A1DF-7E8F1859ABDC}"/>
          </ac:picMkLst>
        </pc:picChg>
        <pc:cxnChg chg="mod">
          <ac:chgData name="" userId="d32417d921a94500" providerId="LiveId" clId="{86B2300F-188E-4816-8E74-7B57B7BF524B}" dt="2023-04-26T17:18:28.770" v="179" actId="208"/>
          <ac:cxnSpMkLst>
            <pc:docMk/>
            <pc:sldMk cId="1237695598" sldId="298"/>
            <ac:cxnSpMk id="9" creationId="{B6F2175D-1F9A-40FA-9FA9-2955A399759A}"/>
          </ac:cxnSpMkLst>
        </pc:cxnChg>
        <pc:cxnChg chg="mod">
          <ac:chgData name="" userId="d32417d921a94500" providerId="LiveId" clId="{86B2300F-188E-4816-8E74-7B57B7BF524B}" dt="2023-04-26T17:18:28.770" v="179" actId="208"/>
          <ac:cxnSpMkLst>
            <pc:docMk/>
            <pc:sldMk cId="1237695598" sldId="298"/>
            <ac:cxnSpMk id="13" creationId="{BED8E0E1-6E55-4433-B430-62BE93BE5A21}"/>
          </ac:cxnSpMkLst>
        </pc:cxnChg>
        <pc:cxnChg chg="mod">
          <ac:chgData name="" userId="d32417d921a94500" providerId="LiveId" clId="{86B2300F-188E-4816-8E74-7B57B7BF524B}" dt="2023-04-26T17:18:28.770" v="179" actId="208"/>
          <ac:cxnSpMkLst>
            <pc:docMk/>
            <pc:sldMk cId="1237695598" sldId="298"/>
            <ac:cxnSpMk id="22" creationId="{803601C3-045C-4924-9FA7-5EDC3AA5A382}"/>
          </ac:cxnSpMkLst>
        </pc:cxnChg>
        <pc:cxnChg chg="mod">
          <ac:chgData name="" userId="d32417d921a94500" providerId="LiveId" clId="{86B2300F-188E-4816-8E74-7B57B7BF524B}" dt="2023-04-26T17:18:19.218" v="178" actId="208"/>
          <ac:cxnSpMkLst>
            <pc:docMk/>
            <pc:sldMk cId="1237695598" sldId="298"/>
            <ac:cxnSpMk id="24" creationId="{FA6B0A5E-0330-4F74-A983-7DFD2ACBE6B9}"/>
          </ac:cxnSpMkLst>
        </pc:cxnChg>
        <pc:cxnChg chg="mod">
          <ac:chgData name="" userId="d32417d921a94500" providerId="LiveId" clId="{86B2300F-188E-4816-8E74-7B57B7BF524B}" dt="2023-04-26T17:18:07.883" v="176" actId="208"/>
          <ac:cxnSpMkLst>
            <pc:docMk/>
            <pc:sldMk cId="1237695598" sldId="298"/>
            <ac:cxnSpMk id="25" creationId="{3C5B5963-62EB-46D7-98C8-EB0311264125}"/>
          </ac:cxnSpMkLst>
        </pc:cxnChg>
        <pc:cxnChg chg="mod">
          <ac:chgData name="" userId="d32417d921a94500" providerId="LiveId" clId="{86B2300F-188E-4816-8E74-7B57B7BF524B}" dt="2023-04-26T17:18:12.269" v="177" actId="208"/>
          <ac:cxnSpMkLst>
            <pc:docMk/>
            <pc:sldMk cId="1237695598" sldId="298"/>
            <ac:cxnSpMk id="26" creationId="{D255E136-2CD5-4F1B-89D8-CC40FF975AD5}"/>
          </ac:cxnSpMkLst>
        </pc:cxnChg>
        <pc:cxnChg chg="mod">
          <ac:chgData name="" userId="d32417d921a94500" providerId="LiveId" clId="{86B2300F-188E-4816-8E74-7B57B7BF524B}" dt="2023-04-26T17:18:40.885" v="180" actId="208"/>
          <ac:cxnSpMkLst>
            <pc:docMk/>
            <pc:sldMk cId="1237695598" sldId="298"/>
            <ac:cxnSpMk id="27" creationId="{C30BBF27-3F0F-4F50-94EA-892FEFB55EA5}"/>
          </ac:cxnSpMkLst>
        </pc:cxnChg>
        <pc:cxnChg chg="mod">
          <ac:chgData name="" userId="d32417d921a94500" providerId="LiveId" clId="{86B2300F-188E-4816-8E74-7B57B7BF524B}" dt="2023-04-26T17:18:40.885" v="180" actId="208"/>
          <ac:cxnSpMkLst>
            <pc:docMk/>
            <pc:sldMk cId="1237695598" sldId="298"/>
            <ac:cxnSpMk id="28" creationId="{6A14D478-1DDC-4076-BCA5-DA294003C5E8}"/>
          </ac:cxnSpMkLst>
        </pc:cxnChg>
        <pc:cxnChg chg="mod">
          <ac:chgData name="" userId="d32417d921a94500" providerId="LiveId" clId="{86B2300F-188E-4816-8E74-7B57B7BF524B}" dt="2023-04-26T17:18:40.885" v="180" actId="208"/>
          <ac:cxnSpMkLst>
            <pc:docMk/>
            <pc:sldMk cId="1237695598" sldId="298"/>
            <ac:cxnSpMk id="29" creationId="{A787A850-7EE7-46F1-8BC9-5DA77AAB0B2E}"/>
          </ac:cxnSpMkLst>
        </pc:cxnChg>
      </pc:sldChg>
      <pc:sldChg chg="addSp delSp modSp">
        <pc:chgData name="" userId="d32417d921a94500" providerId="LiveId" clId="{86B2300F-188E-4816-8E74-7B57B7BF524B}" dt="2023-04-26T17:57:48.377" v="406" actId="478"/>
        <pc:sldMkLst>
          <pc:docMk/>
          <pc:sldMk cId="3113091536" sldId="299"/>
        </pc:sldMkLst>
        <pc:spChg chg="del mod">
          <ac:chgData name="" userId="d32417d921a94500" providerId="LiveId" clId="{86B2300F-188E-4816-8E74-7B57B7BF524B}" dt="2023-04-26T17:57:46.100" v="405" actId="478"/>
          <ac:spMkLst>
            <pc:docMk/>
            <pc:sldMk cId="3113091536" sldId="299"/>
            <ac:spMk id="2" creationId="{AEEC6042-124D-431B-A7B8-0BAF970EEF2E}"/>
          </ac:spMkLst>
        </pc:spChg>
        <pc:spChg chg="add del">
          <ac:chgData name="" userId="d32417d921a94500" providerId="LiveId" clId="{86B2300F-188E-4816-8E74-7B57B7BF524B}" dt="2023-04-26T17:57:23.628" v="401"/>
          <ac:spMkLst>
            <pc:docMk/>
            <pc:sldMk cId="3113091536" sldId="299"/>
            <ac:spMk id="3" creationId="{5EDD91AC-6A1E-49EE-ADAC-75E1147165B6}"/>
          </ac:spMkLst>
        </pc:spChg>
        <pc:spChg chg="add del mod">
          <ac:chgData name="" userId="d32417d921a94500" providerId="LiveId" clId="{86B2300F-188E-4816-8E74-7B57B7BF524B}" dt="2023-04-26T17:57:48.377" v="406" actId="478"/>
          <ac:spMkLst>
            <pc:docMk/>
            <pc:sldMk cId="3113091536" sldId="299"/>
            <ac:spMk id="5" creationId="{EB3067A2-CB7A-4EB0-80F3-30B0B4E0BDFC}"/>
          </ac:spMkLst>
        </pc:spChg>
        <pc:spChg chg="add mod">
          <ac:chgData name="" userId="d32417d921a94500" providerId="LiveId" clId="{86B2300F-188E-4816-8E74-7B57B7BF524B}" dt="2023-04-26T17:57:43.924" v="404" actId="113"/>
          <ac:spMkLst>
            <pc:docMk/>
            <pc:sldMk cId="3113091536" sldId="299"/>
            <ac:spMk id="7" creationId="{824530C6-6E54-429F-B73E-97929942CA1C}"/>
          </ac:spMkLst>
        </pc:spChg>
        <pc:spChg chg="mod">
          <ac:chgData name="" userId="d32417d921a94500" providerId="LiveId" clId="{86B2300F-188E-4816-8E74-7B57B7BF524B}" dt="2023-04-26T16:26:30.653" v="23" actId="207"/>
          <ac:spMkLst>
            <pc:docMk/>
            <pc:sldMk cId="3113091536" sldId="299"/>
            <ac:spMk id="8" creationId="{15284863-B497-4DB1-A37E-02DBDE6D6E2C}"/>
          </ac:spMkLst>
        </pc:spChg>
        <pc:picChg chg="add">
          <ac:chgData name="" userId="d32417d921a94500" providerId="LiveId" clId="{86B2300F-188E-4816-8E74-7B57B7BF524B}" dt="2023-04-26T17:57:36.091" v="402"/>
          <ac:picMkLst>
            <pc:docMk/>
            <pc:sldMk cId="3113091536" sldId="299"/>
            <ac:picMk id="9" creationId="{FBD264A1-219D-478D-BBE2-A41799AFB89F}"/>
          </ac:picMkLst>
        </pc:picChg>
        <pc:picChg chg="del">
          <ac:chgData name="" userId="d32417d921a94500" providerId="LiveId" clId="{86B2300F-188E-4816-8E74-7B57B7BF524B}" dt="2023-04-26T17:57:17.920" v="398" actId="478"/>
          <ac:picMkLst>
            <pc:docMk/>
            <pc:sldMk cId="3113091536" sldId="299"/>
            <ac:picMk id="10" creationId="{ABBA4681-7945-4315-92C9-CFD97B6AF946}"/>
          </ac:picMkLst>
        </pc:picChg>
        <pc:picChg chg="mod">
          <ac:chgData name="" userId="d32417d921a94500" providerId="LiveId" clId="{86B2300F-188E-4816-8E74-7B57B7BF524B}" dt="2023-04-26T16:26:36.797" v="24" actId="16481"/>
          <ac:picMkLst>
            <pc:docMk/>
            <pc:sldMk cId="3113091536" sldId="299"/>
            <ac:picMk id="9218" creationId="{B4095CAF-C638-4338-B8A9-3D69B6D677C2}"/>
          </ac:picMkLst>
        </pc:picChg>
      </pc:sldChg>
      <pc:sldChg chg="addSp delSp modSp">
        <pc:chgData name="" userId="d32417d921a94500" providerId="LiveId" clId="{86B2300F-188E-4816-8E74-7B57B7BF524B}" dt="2023-04-26T17:59:42.940" v="476" actId="1038"/>
        <pc:sldMkLst>
          <pc:docMk/>
          <pc:sldMk cId="571780111" sldId="300"/>
        </pc:sldMkLst>
        <pc:spChg chg="add del">
          <ac:chgData name="" userId="d32417d921a94500" providerId="LiveId" clId="{86B2300F-188E-4816-8E74-7B57B7BF524B}" dt="2023-04-26T17:57:56.565" v="408"/>
          <ac:spMkLst>
            <pc:docMk/>
            <pc:sldMk cId="571780111" sldId="300"/>
            <ac:spMk id="2" creationId="{94B35CAF-34E0-485D-B926-081505460927}"/>
          </ac:spMkLst>
        </pc:spChg>
        <pc:spChg chg="mod">
          <ac:chgData name="" userId="d32417d921a94500" providerId="LiveId" clId="{86B2300F-188E-4816-8E74-7B57B7BF524B}" dt="2023-04-26T16:26:50.176" v="26" actId="207"/>
          <ac:spMkLst>
            <pc:docMk/>
            <pc:sldMk cId="571780111" sldId="300"/>
            <ac:spMk id="3" creationId="{1CC72F55-7AF3-49AF-9C8F-2E425549B2D4}"/>
          </ac:spMkLst>
        </pc:spChg>
        <pc:spChg chg="add del mod">
          <ac:chgData name="" userId="d32417d921a94500" providerId="LiveId" clId="{86B2300F-188E-4816-8E74-7B57B7BF524B}" dt="2023-04-26T17:58:11.581" v="413" actId="478"/>
          <ac:spMkLst>
            <pc:docMk/>
            <pc:sldMk cId="571780111" sldId="300"/>
            <ac:spMk id="5" creationId="{22D8FA5C-E310-4E09-9B58-10DD1F047E28}"/>
          </ac:spMkLst>
        </pc:spChg>
        <pc:spChg chg="mod">
          <ac:chgData name="" userId="d32417d921a94500" providerId="LiveId" clId="{86B2300F-188E-4816-8E74-7B57B7BF524B}" dt="2023-04-26T16:26:50.176" v="26" actId="207"/>
          <ac:spMkLst>
            <pc:docMk/>
            <pc:sldMk cId="571780111" sldId="300"/>
            <ac:spMk id="9" creationId="{60FA421E-F99D-4910-8693-5F7171F8FC49}"/>
          </ac:spMkLst>
        </pc:spChg>
        <pc:spChg chg="mod">
          <ac:chgData name="" userId="d32417d921a94500" providerId="LiveId" clId="{86B2300F-188E-4816-8E74-7B57B7BF524B}" dt="2023-04-26T16:26:50.176" v="26" actId="207"/>
          <ac:spMkLst>
            <pc:docMk/>
            <pc:sldMk cId="571780111" sldId="300"/>
            <ac:spMk id="11" creationId="{4420E377-71AA-46CA-A039-6205440B349C}"/>
          </ac:spMkLst>
        </pc:spChg>
        <pc:spChg chg="add mod">
          <ac:chgData name="" userId="d32417d921a94500" providerId="LiveId" clId="{86B2300F-188E-4816-8E74-7B57B7BF524B}" dt="2023-04-26T17:59:42.940" v="476" actId="1038"/>
          <ac:spMkLst>
            <pc:docMk/>
            <pc:sldMk cId="571780111" sldId="300"/>
            <ac:spMk id="13" creationId="{737F502A-089F-4055-B100-543B02CB9180}"/>
          </ac:spMkLst>
        </pc:spChg>
        <pc:spChg chg="del mod">
          <ac:chgData name="" userId="d32417d921a94500" providerId="LiveId" clId="{86B2300F-188E-4816-8E74-7B57B7BF524B}" dt="2023-04-26T17:58:09.566" v="412" actId="478"/>
          <ac:spMkLst>
            <pc:docMk/>
            <pc:sldMk cId="571780111" sldId="300"/>
            <ac:spMk id="14" creationId="{FA537629-C7C8-4728-82C8-3D64AA34B29B}"/>
          </ac:spMkLst>
        </pc:spChg>
        <pc:spChg chg="add del">
          <ac:chgData name="" userId="d32417d921a94500" providerId="LiveId" clId="{86B2300F-188E-4816-8E74-7B57B7BF524B}" dt="2023-04-26T17:59:28.985" v="442"/>
          <ac:spMkLst>
            <pc:docMk/>
            <pc:sldMk cId="571780111" sldId="300"/>
            <ac:spMk id="19" creationId="{DD620B4A-7A5C-419E-AD07-4F43C37DEFC1}"/>
          </ac:spMkLst>
        </pc:spChg>
        <pc:spChg chg="add del">
          <ac:chgData name="" userId="d32417d921a94500" providerId="LiveId" clId="{86B2300F-188E-4816-8E74-7B57B7BF524B}" dt="2023-04-26T17:59:31.177" v="444"/>
          <ac:spMkLst>
            <pc:docMk/>
            <pc:sldMk cId="571780111" sldId="300"/>
            <ac:spMk id="21" creationId="{6E8C9DDA-D8D4-4E7F-BB1A-9AAE89E9E216}"/>
          </ac:spMkLst>
        </pc:spChg>
        <pc:picChg chg="del mod">
          <ac:chgData name="" userId="d32417d921a94500" providerId="LiveId" clId="{86B2300F-188E-4816-8E74-7B57B7BF524B}" dt="2023-04-26T17:58:06.295" v="410" actId="478"/>
          <ac:picMkLst>
            <pc:docMk/>
            <pc:sldMk cId="571780111" sldId="300"/>
            <ac:picMk id="10" creationId="{ABBA4681-7945-4315-92C9-CFD97B6AF946}"/>
          </ac:picMkLst>
        </pc:picChg>
        <pc:picChg chg="mod">
          <ac:chgData name="" userId="d32417d921a94500" providerId="LiveId" clId="{86B2300F-188E-4816-8E74-7B57B7BF524B}" dt="2023-04-26T17:52:40.584" v="338" actId="1076"/>
          <ac:picMkLst>
            <pc:docMk/>
            <pc:sldMk cId="571780111" sldId="300"/>
            <ac:picMk id="15" creationId="{6CC240BD-A012-44B4-BC7A-94ED153AA276}"/>
          </ac:picMkLst>
        </pc:picChg>
        <pc:picChg chg="mod">
          <ac:chgData name="" userId="d32417d921a94500" providerId="LiveId" clId="{86B2300F-188E-4816-8E74-7B57B7BF524B}" dt="2023-04-26T17:52:36.157" v="336" actId="1076"/>
          <ac:picMkLst>
            <pc:docMk/>
            <pc:sldMk cId="571780111" sldId="300"/>
            <ac:picMk id="16" creationId="{86ECCEA9-3B18-4470-8392-B205394B9C30}"/>
          </ac:picMkLst>
        </pc:picChg>
        <pc:picChg chg="mod">
          <ac:chgData name="" userId="d32417d921a94500" providerId="LiveId" clId="{86B2300F-188E-4816-8E74-7B57B7BF524B}" dt="2023-04-26T17:52:37.663" v="337" actId="1076"/>
          <ac:picMkLst>
            <pc:docMk/>
            <pc:sldMk cId="571780111" sldId="300"/>
            <ac:picMk id="17" creationId="{C1694ED5-3D37-47A3-AE6F-B633035E2BA4}"/>
          </ac:picMkLst>
        </pc:picChg>
        <pc:picChg chg="add mod">
          <ac:chgData name="" userId="d32417d921a94500" providerId="LiveId" clId="{86B2300F-188E-4816-8E74-7B57B7BF524B}" dt="2023-04-26T17:59:42.940" v="476" actId="1038"/>
          <ac:picMkLst>
            <pc:docMk/>
            <pc:sldMk cId="571780111" sldId="300"/>
            <ac:picMk id="18" creationId="{17690559-BFCB-457D-AA0D-F28F0174E000}"/>
          </ac:picMkLst>
        </pc:picChg>
        <pc:picChg chg="add del">
          <ac:chgData name="" userId="d32417d921a94500" providerId="LiveId" clId="{86B2300F-188E-4816-8E74-7B57B7BF524B}" dt="2023-04-26T17:59:28.985" v="442"/>
          <ac:picMkLst>
            <pc:docMk/>
            <pc:sldMk cId="571780111" sldId="300"/>
            <ac:picMk id="20" creationId="{CAEF6915-ECEE-4468-B69E-4FBDF0029FDE}"/>
          </ac:picMkLst>
        </pc:picChg>
        <pc:picChg chg="add del">
          <ac:chgData name="" userId="d32417d921a94500" providerId="LiveId" clId="{86B2300F-188E-4816-8E74-7B57B7BF524B}" dt="2023-04-26T17:59:31.177" v="444"/>
          <ac:picMkLst>
            <pc:docMk/>
            <pc:sldMk cId="571780111" sldId="300"/>
            <ac:picMk id="22" creationId="{CAE8F8C7-3CC9-416A-AB94-3A9F090DA3E0}"/>
          </ac:picMkLst>
        </pc:picChg>
        <pc:picChg chg="mod">
          <ac:chgData name="" userId="d32417d921a94500" providerId="LiveId" clId="{86B2300F-188E-4816-8E74-7B57B7BF524B}" dt="2023-04-26T17:52:32.392" v="334" actId="1076"/>
          <ac:picMkLst>
            <pc:docMk/>
            <pc:sldMk cId="571780111" sldId="300"/>
            <ac:picMk id="10242" creationId="{3BAD8C10-FC46-4937-BDF4-93AF013C8851}"/>
          </ac:picMkLst>
        </pc:picChg>
        <pc:picChg chg="mod">
          <ac:chgData name="" userId="d32417d921a94500" providerId="LiveId" clId="{86B2300F-188E-4816-8E74-7B57B7BF524B}" dt="2023-04-26T17:52:33.837" v="335" actId="1076"/>
          <ac:picMkLst>
            <pc:docMk/>
            <pc:sldMk cId="571780111" sldId="300"/>
            <ac:picMk id="10244" creationId="{33DD0015-13EC-4DF1-A7B8-BA07D8F488BB}"/>
          </ac:picMkLst>
        </pc:picChg>
      </pc:sldChg>
      <pc:sldChg chg="addSp delSp modSp">
        <pc:chgData name="" userId="d32417d921a94500" providerId="LiveId" clId="{86B2300F-188E-4816-8E74-7B57B7BF524B}" dt="2023-04-26T17:58:30.893" v="421" actId="113"/>
        <pc:sldMkLst>
          <pc:docMk/>
          <pc:sldMk cId="2738495763" sldId="301"/>
        </pc:sldMkLst>
        <pc:spChg chg="mod">
          <ac:chgData name="" userId="d32417d921a94500" providerId="LiveId" clId="{86B2300F-188E-4816-8E74-7B57B7BF524B}" dt="2023-04-26T16:29:37.949" v="53" actId="207"/>
          <ac:spMkLst>
            <pc:docMk/>
            <pc:sldMk cId="2738495763" sldId="301"/>
            <ac:spMk id="2" creationId="{939F20F3-BF86-454D-9803-94C6994406E4}"/>
          </ac:spMkLst>
        </pc:spChg>
        <pc:spChg chg="mod">
          <ac:chgData name="" userId="d32417d921a94500" providerId="LiveId" clId="{86B2300F-188E-4816-8E74-7B57B7BF524B}" dt="2023-04-26T16:29:37.949" v="53" actId="207"/>
          <ac:spMkLst>
            <pc:docMk/>
            <pc:sldMk cId="2738495763" sldId="301"/>
            <ac:spMk id="3" creationId="{1CC72F55-7AF3-49AF-9C8F-2E425549B2D4}"/>
          </ac:spMkLst>
        </pc:spChg>
        <pc:spChg chg="mod">
          <ac:chgData name="" userId="d32417d921a94500" providerId="LiveId" clId="{86B2300F-188E-4816-8E74-7B57B7BF524B}" dt="2023-04-26T16:29:37.949" v="53" actId="207"/>
          <ac:spMkLst>
            <pc:docMk/>
            <pc:sldMk cId="2738495763" sldId="301"/>
            <ac:spMk id="4" creationId="{058BE488-496A-46E5-8C1B-948417D1D169}"/>
          </ac:spMkLst>
        </pc:spChg>
        <pc:spChg chg="add del mod">
          <ac:chgData name="" userId="d32417d921a94500" providerId="LiveId" clId="{86B2300F-188E-4816-8E74-7B57B7BF524B}" dt="2023-04-26T17:58:26.850" v="417" actId="478"/>
          <ac:spMkLst>
            <pc:docMk/>
            <pc:sldMk cId="2738495763" sldId="301"/>
            <ac:spMk id="6" creationId="{F9978195-5605-4ECE-A163-A9B777B87031}"/>
          </ac:spMkLst>
        </pc:spChg>
        <pc:spChg chg="add mod">
          <ac:chgData name="" userId="d32417d921a94500" providerId="LiveId" clId="{86B2300F-188E-4816-8E74-7B57B7BF524B}" dt="2023-04-26T17:58:30.893" v="421" actId="113"/>
          <ac:spMkLst>
            <pc:docMk/>
            <pc:sldMk cId="2738495763" sldId="301"/>
            <ac:spMk id="8" creationId="{BFCBD8D0-DD55-4C6A-8D1E-B33A5EF2DFA6}"/>
          </ac:spMkLst>
        </pc:spChg>
        <pc:spChg chg="del mod">
          <ac:chgData name="" userId="d32417d921a94500" providerId="LiveId" clId="{86B2300F-188E-4816-8E74-7B57B7BF524B}" dt="2023-04-26T17:58:25.035" v="416" actId="478"/>
          <ac:spMkLst>
            <pc:docMk/>
            <pc:sldMk cId="2738495763" sldId="301"/>
            <ac:spMk id="14" creationId="{FA537629-C7C8-4728-82C8-3D64AA34B29B}"/>
          </ac:spMkLst>
        </pc:spChg>
        <pc:picChg chg="add">
          <ac:chgData name="" userId="d32417d921a94500" providerId="LiveId" clId="{86B2300F-188E-4816-8E74-7B57B7BF524B}" dt="2023-04-26T17:58:14.189" v="414"/>
          <ac:picMkLst>
            <pc:docMk/>
            <pc:sldMk cId="2738495763" sldId="301"/>
            <ac:picMk id="9" creationId="{C33E555D-ADB4-46C5-BF60-691734F8BFC6}"/>
          </ac:picMkLst>
        </pc:picChg>
        <pc:picChg chg="del mod">
          <ac:chgData name="" userId="d32417d921a94500" providerId="LiveId" clId="{86B2300F-188E-4816-8E74-7B57B7BF524B}" dt="2023-04-26T17:58:17.441" v="415" actId="478"/>
          <ac:picMkLst>
            <pc:docMk/>
            <pc:sldMk cId="2738495763" sldId="301"/>
            <ac:picMk id="10" creationId="{ABBA4681-7945-4315-92C9-CFD97B6AF946}"/>
          </ac:picMkLst>
        </pc:picChg>
        <pc:picChg chg="mod">
          <ac:chgData name="" userId="d32417d921a94500" providerId="LiveId" clId="{86B2300F-188E-4816-8E74-7B57B7BF524B}" dt="2023-04-26T16:29:37.949" v="53" actId="207"/>
          <ac:picMkLst>
            <pc:docMk/>
            <pc:sldMk cId="2738495763" sldId="301"/>
            <ac:picMk id="18" creationId="{C4E49485-F0FC-493F-BBA2-5C30B48C8009}"/>
          </ac:picMkLst>
        </pc:picChg>
      </pc:sldChg>
      <pc:sldChg chg="modSp">
        <pc:chgData name="" userId="d32417d921a94500" providerId="LiveId" clId="{86B2300F-188E-4816-8E74-7B57B7BF524B}" dt="2023-04-26T16:28:38.147" v="43" actId="207"/>
        <pc:sldMkLst>
          <pc:docMk/>
          <pc:sldMk cId="3601399366" sldId="302"/>
        </pc:sldMkLst>
        <pc:spChg chg="mod">
          <ac:chgData name="" userId="d32417d921a94500" providerId="LiveId" clId="{86B2300F-188E-4816-8E74-7B57B7BF524B}" dt="2023-04-26T16:28:30.688" v="41" actId="207"/>
          <ac:spMkLst>
            <pc:docMk/>
            <pc:sldMk cId="3601399366" sldId="302"/>
            <ac:spMk id="5" creationId="{1CCC981F-4B5A-471A-A9B7-BCB2451B05C3}"/>
          </ac:spMkLst>
        </pc:spChg>
        <pc:graphicFrameChg chg="mod modGraphic">
          <ac:chgData name="" userId="d32417d921a94500" providerId="LiveId" clId="{86B2300F-188E-4816-8E74-7B57B7BF524B}" dt="2023-04-26T16:28:35.036" v="42" actId="207"/>
          <ac:graphicFrameMkLst>
            <pc:docMk/>
            <pc:sldMk cId="3601399366" sldId="302"/>
            <ac:graphicFrameMk id="2" creationId="{43EAEC46-5935-4C16-A3A8-DB2031DE42EA}"/>
          </ac:graphicFrameMkLst>
        </pc:graphicFrameChg>
        <pc:graphicFrameChg chg="mod modGraphic">
          <ac:chgData name="" userId="d32417d921a94500" providerId="LiveId" clId="{86B2300F-188E-4816-8E74-7B57B7BF524B}" dt="2023-04-26T16:28:38.147" v="43" actId="207"/>
          <ac:graphicFrameMkLst>
            <pc:docMk/>
            <pc:sldMk cId="3601399366" sldId="302"/>
            <ac:graphicFrameMk id="3" creationId="{AB6B6A8C-3AAE-4110-B517-B948F8898C00}"/>
          </ac:graphicFrameMkLst>
        </pc:graphicFrameChg>
        <pc:graphicFrameChg chg="mod">
          <ac:chgData name="" userId="d32417d921a94500" providerId="LiveId" clId="{86B2300F-188E-4816-8E74-7B57B7BF524B}" dt="2023-04-26T16:28:30.688" v="41" actId="207"/>
          <ac:graphicFrameMkLst>
            <pc:docMk/>
            <pc:sldMk cId="3601399366" sldId="302"/>
            <ac:graphicFrameMk id="4" creationId="{3146693E-1493-45FF-9C85-30DAF63E286F}"/>
          </ac:graphicFrameMkLst>
        </pc:graphicFrameChg>
      </pc:sldChg>
      <pc:sldChg chg="addSp delSp modSp">
        <pc:chgData name="" userId="d32417d921a94500" providerId="LiveId" clId="{86B2300F-188E-4816-8E74-7B57B7BF524B}" dt="2023-04-26T18:21:47.317" v="1149" actId="207"/>
        <pc:sldMkLst>
          <pc:docMk/>
          <pc:sldMk cId="316676281" sldId="303"/>
        </pc:sldMkLst>
        <pc:spChg chg="del">
          <ac:chgData name="" userId="d32417d921a94500" providerId="LiveId" clId="{86B2300F-188E-4816-8E74-7B57B7BF524B}" dt="2023-04-26T18:06:53.701" v="730" actId="478"/>
          <ac:spMkLst>
            <pc:docMk/>
            <pc:sldMk cId="316676281" sldId="303"/>
            <ac:spMk id="2" creationId="{AEEC6042-124D-431B-A7B8-0BAF970EEF2E}"/>
          </ac:spMkLst>
        </pc:spChg>
        <pc:spChg chg="add del mod">
          <ac:chgData name="" userId="d32417d921a94500" providerId="LiveId" clId="{86B2300F-188E-4816-8E74-7B57B7BF524B}" dt="2023-04-26T18:06:55.572" v="731" actId="478"/>
          <ac:spMkLst>
            <pc:docMk/>
            <pc:sldMk cId="316676281" sldId="303"/>
            <ac:spMk id="4" creationId="{40D6F19C-490A-4B14-9F60-E674505A139D}"/>
          </ac:spMkLst>
        </pc:spChg>
        <pc:spChg chg="add del">
          <ac:chgData name="" userId="d32417d921a94500" providerId="LiveId" clId="{86B2300F-188E-4816-8E74-7B57B7BF524B}" dt="2023-04-26T18:06:57.950" v="733"/>
          <ac:spMkLst>
            <pc:docMk/>
            <pc:sldMk cId="316676281" sldId="303"/>
            <ac:spMk id="5" creationId="{D0176A60-1FC6-4737-B7E9-5003966013EF}"/>
          </ac:spMkLst>
        </pc:spChg>
        <pc:spChg chg="mod">
          <ac:chgData name="" userId="d32417d921a94500" providerId="LiveId" clId="{86B2300F-188E-4816-8E74-7B57B7BF524B}" dt="2023-04-26T18:21:47.317" v="1149" actId="207"/>
          <ac:spMkLst>
            <pc:docMk/>
            <pc:sldMk cId="316676281" sldId="303"/>
            <ac:spMk id="7" creationId="{CFD21EDB-C96C-4B7F-BA77-48DE96EF5875}"/>
          </ac:spMkLst>
        </pc:spChg>
        <pc:spChg chg="mod">
          <ac:chgData name="" userId="d32417d921a94500" providerId="LiveId" clId="{86B2300F-188E-4816-8E74-7B57B7BF524B}" dt="2023-04-26T17:44:46.202" v="282" actId="207"/>
          <ac:spMkLst>
            <pc:docMk/>
            <pc:sldMk cId="316676281" sldId="303"/>
            <ac:spMk id="11" creationId="{6780EA2A-1B9C-4686-AAB2-E5C718AC9020}"/>
          </ac:spMkLst>
        </pc:spChg>
        <pc:spChg chg="mod">
          <ac:chgData name="" userId="d32417d921a94500" providerId="LiveId" clId="{86B2300F-188E-4816-8E74-7B57B7BF524B}" dt="2023-04-26T18:21:24.651" v="1147" actId="207"/>
          <ac:spMkLst>
            <pc:docMk/>
            <pc:sldMk cId="316676281" sldId="303"/>
            <ac:spMk id="12" creationId="{CACDDB69-A8CB-4ADF-9456-6282E8A5330B}"/>
          </ac:spMkLst>
        </pc:spChg>
        <pc:spChg chg="mod">
          <ac:chgData name="" userId="d32417d921a94500" providerId="LiveId" clId="{86B2300F-188E-4816-8E74-7B57B7BF524B}" dt="2023-04-26T17:50:14.141" v="315" actId="207"/>
          <ac:spMkLst>
            <pc:docMk/>
            <pc:sldMk cId="316676281" sldId="303"/>
            <ac:spMk id="14" creationId="{1CC5CB18-B4AC-4E8D-B34E-C03697522022}"/>
          </ac:spMkLst>
        </pc:spChg>
        <pc:spChg chg="mod">
          <ac:chgData name="" userId="d32417d921a94500" providerId="LiveId" clId="{86B2300F-188E-4816-8E74-7B57B7BF524B}" dt="2023-04-26T17:50:22.045" v="316" actId="1076"/>
          <ac:spMkLst>
            <pc:docMk/>
            <pc:sldMk cId="316676281" sldId="303"/>
            <ac:spMk id="15" creationId="{1556D08D-8786-48FD-A40D-CFAC241D0965}"/>
          </ac:spMkLst>
        </pc:spChg>
        <pc:spChg chg="mod">
          <ac:chgData name="" userId="d32417d921a94500" providerId="LiveId" clId="{86B2300F-188E-4816-8E74-7B57B7BF524B}" dt="2023-04-26T17:45:02.454" v="283" actId="207"/>
          <ac:spMkLst>
            <pc:docMk/>
            <pc:sldMk cId="316676281" sldId="303"/>
            <ac:spMk id="17" creationId="{3ECC82A3-0951-4B7B-8A2C-C3B26DD054B2}"/>
          </ac:spMkLst>
        </pc:spChg>
        <pc:spChg chg="mod">
          <ac:chgData name="" userId="d32417d921a94500" providerId="LiveId" clId="{86B2300F-188E-4816-8E74-7B57B7BF524B}" dt="2023-04-26T17:50:14.141" v="315" actId="207"/>
          <ac:spMkLst>
            <pc:docMk/>
            <pc:sldMk cId="316676281" sldId="303"/>
            <ac:spMk id="18" creationId="{02F69CAB-B0A8-46D9-9AB9-F43FF91AD047}"/>
          </ac:spMkLst>
        </pc:spChg>
        <pc:spChg chg="mod">
          <ac:chgData name="" userId="d32417d921a94500" providerId="LiveId" clId="{86B2300F-188E-4816-8E74-7B57B7BF524B}" dt="2023-04-26T17:50:29.461" v="317" actId="1076"/>
          <ac:spMkLst>
            <pc:docMk/>
            <pc:sldMk cId="316676281" sldId="303"/>
            <ac:spMk id="20" creationId="{ED69AA11-54E0-431E-87B6-812B8FCC4228}"/>
          </ac:spMkLst>
        </pc:spChg>
        <pc:spChg chg="add mod">
          <ac:chgData name="" userId="d32417d921a94500" providerId="LiveId" clId="{86B2300F-188E-4816-8E74-7B57B7BF524B}" dt="2023-04-26T18:07:11.211" v="751" actId="20577"/>
          <ac:spMkLst>
            <pc:docMk/>
            <pc:sldMk cId="316676281" sldId="303"/>
            <ac:spMk id="21" creationId="{AD622ECD-C7DC-43B7-B682-8DE501230252}"/>
          </ac:spMkLst>
        </pc:spChg>
        <pc:picChg chg="del">
          <ac:chgData name="" userId="d32417d921a94500" providerId="LiveId" clId="{86B2300F-188E-4816-8E74-7B57B7BF524B}" dt="2023-04-26T18:06:50.554" v="729" actId="478"/>
          <ac:picMkLst>
            <pc:docMk/>
            <pc:sldMk cId="316676281" sldId="303"/>
            <ac:picMk id="10" creationId="{ABBA4681-7945-4315-92C9-CFD97B6AF946}"/>
          </ac:picMkLst>
        </pc:picChg>
        <pc:picChg chg="add">
          <ac:chgData name="" userId="d32417d921a94500" providerId="LiveId" clId="{86B2300F-188E-4816-8E74-7B57B7BF524B}" dt="2023-04-26T18:07:04.026" v="734"/>
          <ac:picMkLst>
            <pc:docMk/>
            <pc:sldMk cId="316676281" sldId="303"/>
            <ac:picMk id="22" creationId="{A7B09CCF-3122-405C-A3FC-9F0EA3E1F5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dirty="0"/>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B8B26-436D-46F3-A3CB-B9F47A1A01DA}" type="datetimeFigureOut">
              <a:rPr lang="hu-HU" smtClean="0"/>
              <a:t>2023. 05. 08.</a:t>
            </a:fld>
            <a:endParaRPr lang="hu-HU" dirty="0"/>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dirty="0"/>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dirty="0"/>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403FE1-57CA-41B5-951E-86C17AF16574}" type="slidenum">
              <a:rPr lang="hu-HU" smtClean="0"/>
              <a:t>‹#›</a:t>
            </a:fld>
            <a:endParaRPr lang="hu-HU" dirty="0"/>
          </a:p>
        </p:txBody>
      </p:sp>
    </p:spTree>
    <p:extLst>
      <p:ext uri="{BB962C8B-B14F-4D97-AF65-F5344CB8AC3E}">
        <p14:creationId xmlns:p14="http://schemas.microsoft.com/office/powerpoint/2010/main" val="4201599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1</a:t>
            </a:fld>
            <a:endParaRPr lang="hu-HU" dirty="0"/>
          </a:p>
        </p:txBody>
      </p:sp>
    </p:spTree>
    <p:extLst>
      <p:ext uri="{BB962C8B-B14F-4D97-AF65-F5344CB8AC3E}">
        <p14:creationId xmlns:p14="http://schemas.microsoft.com/office/powerpoint/2010/main" val="2356402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10</a:t>
            </a:fld>
            <a:endParaRPr lang="hu-HU"/>
          </a:p>
        </p:txBody>
      </p:sp>
    </p:spTree>
    <p:extLst>
      <p:ext uri="{BB962C8B-B14F-4D97-AF65-F5344CB8AC3E}">
        <p14:creationId xmlns:p14="http://schemas.microsoft.com/office/powerpoint/2010/main" val="29121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11</a:t>
            </a:fld>
            <a:endParaRPr lang="hu-HU"/>
          </a:p>
        </p:txBody>
      </p:sp>
    </p:spTree>
    <p:extLst>
      <p:ext uri="{BB962C8B-B14F-4D97-AF65-F5344CB8AC3E}">
        <p14:creationId xmlns:p14="http://schemas.microsoft.com/office/powerpoint/2010/main" val="33973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12</a:t>
            </a:fld>
            <a:endParaRPr lang="hu-HU"/>
          </a:p>
        </p:txBody>
      </p:sp>
    </p:spTree>
    <p:extLst>
      <p:ext uri="{BB962C8B-B14F-4D97-AF65-F5344CB8AC3E}">
        <p14:creationId xmlns:p14="http://schemas.microsoft.com/office/powerpoint/2010/main" val="380052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13</a:t>
            </a:fld>
            <a:endParaRPr lang="hu-HU"/>
          </a:p>
        </p:txBody>
      </p:sp>
    </p:spTree>
    <p:extLst>
      <p:ext uri="{BB962C8B-B14F-4D97-AF65-F5344CB8AC3E}">
        <p14:creationId xmlns:p14="http://schemas.microsoft.com/office/powerpoint/2010/main" val="331769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14</a:t>
            </a:fld>
            <a:endParaRPr lang="hu-HU"/>
          </a:p>
        </p:txBody>
      </p:sp>
    </p:spTree>
    <p:extLst>
      <p:ext uri="{BB962C8B-B14F-4D97-AF65-F5344CB8AC3E}">
        <p14:creationId xmlns:p14="http://schemas.microsoft.com/office/powerpoint/2010/main" val="631909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16</a:t>
            </a:fld>
            <a:endParaRPr lang="hu-HU"/>
          </a:p>
        </p:txBody>
      </p:sp>
    </p:spTree>
    <p:extLst>
      <p:ext uri="{BB962C8B-B14F-4D97-AF65-F5344CB8AC3E}">
        <p14:creationId xmlns:p14="http://schemas.microsoft.com/office/powerpoint/2010/main" val="2217240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17</a:t>
            </a:fld>
            <a:endParaRPr lang="hu-HU"/>
          </a:p>
        </p:txBody>
      </p:sp>
    </p:spTree>
    <p:extLst>
      <p:ext uri="{BB962C8B-B14F-4D97-AF65-F5344CB8AC3E}">
        <p14:creationId xmlns:p14="http://schemas.microsoft.com/office/powerpoint/2010/main" val="3247164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18</a:t>
            </a:fld>
            <a:endParaRPr lang="hu-HU"/>
          </a:p>
        </p:txBody>
      </p:sp>
    </p:spTree>
    <p:extLst>
      <p:ext uri="{BB962C8B-B14F-4D97-AF65-F5344CB8AC3E}">
        <p14:creationId xmlns:p14="http://schemas.microsoft.com/office/powerpoint/2010/main" val="77295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19</a:t>
            </a:fld>
            <a:endParaRPr lang="hu-HU"/>
          </a:p>
        </p:txBody>
      </p:sp>
    </p:spTree>
    <p:extLst>
      <p:ext uri="{BB962C8B-B14F-4D97-AF65-F5344CB8AC3E}">
        <p14:creationId xmlns:p14="http://schemas.microsoft.com/office/powerpoint/2010/main" val="241642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23</a:t>
            </a:fld>
            <a:endParaRPr lang="hu-HU"/>
          </a:p>
        </p:txBody>
      </p:sp>
    </p:spTree>
    <p:extLst>
      <p:ext uri="{BB962C8B-B14F-4D97-AF65-F5344CB8AC3E}">
        <p14:creationId xmlns:p14="http://schemas.microsoft.com/office/powerpoint/2010/main" val="75590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a:t>
            </a:fld>
            <a:endParaRPr lang="hu-HU"/>
          </a:p>
        </p:txBody>
      </p:sp>
    </p:spTree>
    <p:extLst>
      <p:ext uri="{BB962C8B-B14F-4D97-AF65-F5344CB8AC3E}">
        <p14:creationId xmlns:p14="http://schemas.microsoft.com/office/powerpoint/2010/main" val="4244617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26</a:t>
            </a:fld>
            <a:endParaRPr lang="hu-HU"/>
          </a:p>
        </p:txBody>
      </p:sp>
    </p:spTree>
    <p:extLst>
      <p:ext uri="{BB962C8B-B14F-4D97-AF65-F5344CB8AC3E}">
        <p14:creationId xmlns:p14="http://schemas.microsoft.com/office/powerpoint/2010/main" val="221507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27</a:t>
            </a:fld>
            <a:endParaRPr lang="hu-HU"/>
          </a:p>
        </p:txBody>
      </p:sp>
    </p:spTree>
    <p:extLst>
      <p:ext uri="{BB962C8B-B14F-4D97-AF65-F5344CB8AC3E}">
        <p14:creationId xmlns:p14="http://schemas.microsoft.com/office/powerpoint/2010/main" val="3234527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30</a:t>
            </a:fld>
            <a:endParaRPr lang="hu-HU"/>
          </a:p>
        </p:txBody>
      </p:sp>
    </p:spTree>
    <p:extLst>
      <p:ext uri="{BB962C8B-B14F-4D97-AF65-F5344CB8AC3E}">
        <p14:creationId xmlns:p14="http://schemas.microsoft.com/office/powerpoint/2010/main" val="3798469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32</a:t>
            </a:fld>
            <a:endParaRPr lang="hu-HU"/>
          </a:p>
        </p:txBody>
      </p:sp>
    </p:spTree>
    <p:extLst>
      <p:ext uri="{BB962C8B-B14F-4D97-AF65-F5344CB8AC3E}">
        <p14:creationId xmlns:p14="http://schemas.microsoft.com/office/powerpoint/2010/main" val="4286256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36</a:t>
            </a:fld>
            <a:endParaRPr lang="hu-HU" dirty="0"/>
          </a:p>
        </p:txBody>
      </p:sp>
    </p:spTree>
    <p:extLst>
      <p:ext uri="{BB962C8B-B14F-4D97-AF65-F5344CB8AC3E}">
        <p14:creationId xmlns:p14="http://schemas.microsoft.com/office/powerpoint/2010/main" val="206576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37</a:t>
            </a:fld>
            <a:endParaRPr lang="hu-HU" dirty="0"/>
          </a:p>
        </p:txBody>
      </p:sp>
    </p:spTree>
    <p:extLst>
      <p:ext uri="{BB962C8B-B14F-4D97-AF65-F5344CB8AC3E}">
        <p14:creationId xmlns:p14="http://schemas.microsoft.com/office/powerpoint/2010/main" val="229089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38</a:t>
            </a:fld>
            <a:endParaRPr lang="hu-HU" dirty="0"/>
          </a:p>
        </p:txBody>
      </p:sp>
    </p:spTree>
    <p:extLst>
      <p:ext uri="{BB962C8B-B14F-4D97-AF65-F5344CB8AC3E}">
        <p14:creationId xmlns:p14="http://schemas.microsoft.com/office/powerpoint/2010/main" val="1696511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39</a:t>
            </a:fld>
            <a:endParaRPr lang="hu-HU" dirty="0"/>
          </a:p>
        </p:txBody>
      </p:sp>
    </p:spTree>
    <p:extLst>
      <p:ext uri="{BB962C8B-B14F-4D97-AF65-F5344CB8AC3E}">
        <p14:creationId xmlns:p14="http://schemas.microsoft.com/office/powerpoint/2010/main" val="313201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40</a:t>
            </a:fld>
            <a:endParaRPr lang="hu-HU" dirty="0"/>
          </a:p>
        </p:txBody>
      </p:sp>
    </p:spTree>
    <p:extLst>
      <p:ext uri="{BB962C8B-B14F-4D97-AF65-F5344CB8AC3E}">
        <p14:creationId xmlns:p14="http://schemas.microsoft.com/office/powerpoint/2010/main" val="3429974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DB403FE1-57CA-41B5-951E-86C17AF16574}" type="slidenum">
              <a:rPr lang="hu-HU" smtClean="0"/>
              <a:t>41</a:t>
            </a:fld>
            <a:endParaRPr lang="hu-HU" dirty="0"/>
          </a:p>
        </p:txBody>
      </p:sp>
    </p:spTree>
    <p:extLst>
      <p:ext uri="{BB962C8B-B14F-4D97-AF65-F5344CB8AC3E}">
        <p14:creationId xmlns:p14="http://schemas.microsoft.com/office/powerpoint/2010/main" val="283416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a:t>
            </a:fld>
            <a:endParaRPr lang="hu-HU"/>
          </a:p>
        </p:txBody>
      </p:sp>
    </p:spTree>
    <p:extLst>
      <p:ext uri="{BB962C8B-B14F-4D97-AF65-F5344CB8AC3E}">
        <p14:creationId xmlns:p14="http://schemas.microsoft.com/office/powerpoint/2010/main" val="1366371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4</a:t>
            </a:fld>
            <a:endParaRPr lang="hu-HU"/>
          </a:p>
        </p:txBody>
      </p:sp>
    </p:spTree>
    <p:extLst>
      <p:ext uri="{BB962C8B-B14F-4D97-AF65-F5344CB8AC3E}">
        <p14:creationId xmlns:p14="http://schemas.microsoft.com/office/powerpoint/2010/main" val="283932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5</a:t>
            </a:fld>
            <a:endParaRPr lang="hu-HU"/>
          </a:p>
        </p:txBody>
      </p:sp>
    </p:spTree>
    <p:extLst>
      <p:ext uri="{BB962C8B-B14F-4D97-AF65-F5344CB8AC3E}">
        <p14:creationId xmlns:p14="http://schemas.microsoft.com/office/powerpoint/2010/main" val="126944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6</a:t>
            </a:fld>
            <a:endParaRPr lang="hu-HU"/>
          </a:p>
        </p:txBody>
      </p:sp>
    </p:spTree>
    <p:extLst>
      <p:ext uri="{BB962C8B-B14F-4D97-AF65-F5344CB8AC3E}">
        <p14:creationId xmlns:p14="http://schemas.microsoft.com/office/powerpoint/2010/main" val="265179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7</a:t>
            </a:fld>
            <a:endParaRPr lang="hu-HU"/>
          </a:p>
        </p:txBody>
      </p:sp>
    </p:spTree>
    <p:extLst>
      <p:ext uri="{BB962C8B-B14F-4D97-AF65-F5344CB8AC3E}">
        <p14:creationId xmlns:p14="http://schemas.microsoft.com/office/powerpoint/2010/main" val="80604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8</a:t>
            </a:fld>
            <a:endParaRPr lang="hu-HU"/>
          </a:p>
        </p:txBody>
      </p:sp>
    </p:spTree>
    <p:extLst>
      <p:ext uri="{BB962C8B-B14F-4D97-AF65-F5344CB8AC3E}">
        <p14:creationId xmlns:p14="http://schemas.microsoft.com/office/powerpoint/2010/main" val="3415408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9</a:t>
            </a:fld>
            <a:endParaRPr lang="hu-HU"/>
          </a:p>
        </p:txBody>
      </p:sp>
    </p:spTree>
    <p:extLst>
      <p:ext uri="{BB962C8B-B14F-4D97-AF65-F5344CB8AC3E}">
        <p14:creationId xmlns:p14="http://schemas.microsoft.com/office/powerpoint/2010/main" val="470111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hu-HU"/>
              <a:t>Mintacím szerkesztése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8B9EBBA-996F-894A-B54A-D6246ED52CEA}" type="datetimeFigureOut">
              <a:rPr lang="en-US" smtClean="0"/>
              <a:pPr/>
              <a:t>5/8/2023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6967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hu-HU"/>
              <a:t>Mintacím szerkesztése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hu-HU" dirty="0"/>
              <a:t>Kép beszúrásához kattintson az ikonra</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86395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hu-HU"/>
              <a:t>Mintacím szerkesztése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3857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hu-HU"/>
              <a:t>Mintacím szerkesztése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0138397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hu-HU"/>
              <a:t>Mintacím szerkesztése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95021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hu-HU"/>
              <a:t>Mintacím szerkesztése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09B482E8-6E0E-1B4F-B1FD-C69DB9E858D9}" type="datetimeFigureOut">
              <a:rPr lang="en-US" smtClean="0"/>
              <a:pPr/>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628049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hu-HU"/>
              <a:t>Mintacím szerkesztése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u-HU" dirty="0"/>
              <a:t>Kép beszúrásához kattintson az ikonra</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u-HU" dirty="0"/>
              <a:t>Kép beszúrásához kattintson az ikonra</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u-HU" dirty="0"/>
              <a:t>Kép beszúrásához kattintson az ikonra</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09B482E8-6E0E-1B4F-B1FD-C69DB9E858D9}" type="datetimeFigureOut">
              <a:rPr lang="en-US" smtClean="0"/>
              <a:pPr/>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405081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3556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178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9055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hu-HU"/>
              <a:t>Mintacím szerkesztése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8DFA1846-DA80-1C48-A609-854EA85C59AD}" type="datetimeFigureOut">
              <a:rPr lang="en-US" smtClean="0"/>
              <a:pPr/>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7026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204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hu-HU"/>
              <a:t>Mintacím szerkesztése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1141410" y="3073397"/>
            <a:ext cx="4878391" cy="271780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172200" y="3073397"/>
            <a:ext cx="4875210" cy="271780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86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113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0384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hu-HU"/>
              <a:t>Mintacím szerkesztése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D0DF5E60-9974-AC48-9591-99C2BB44B7CF}" type="datetimeFigureOut">
              <a:rPr lang="en-US" smtClean="0"/>
              <a:pPr/>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9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hu-HU"/>
              <a:t>Mintacím szerkesztése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dirty="0"/>
              <a:t>Kép beszúrásához kattintson az ikonra</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09B482E8-6E0E-1B4F-B1FD-C69DB9E858D9}" type="datetimeFigureOut">
              <a:rPr lang="en-US" smtClean="0"/>
              <a:pPr/>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12768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9B482E8-6E0E-1B4F-B1FD-C69DB9E858D9}" type="datetimeFigureOut">
              <a:rPr lang="en-US" smtClean="0"/>
              <a:pPr/>
              <a:t>5/8/2023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402014"/>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3.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14.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B15F211-F18E-4B4A-B145-76386BC00E81}"/>
              </a:ext>
            </a:extLst>
          </p:cNvPr>
          <p:cNvSpPr>
            <a:spLocks noGrp="1"/>
          </p:cNvSpPr>
          <p:nvPr>
            <p:ph type="ctrTitle"/>
          </p:nvPr>
        </p:nvSpPr>
        <p:spPr>
          <a:xfrm>
            <a:off x="2809147" y="2414319"/>
            <a:ext cx="6573705" cy="1014681"/>
          </a:xfrm>
        </p:spPr>
        <p:txBody>
          <a:bodyPr/>
          <a:lstStyle/>
          <a:p>
            <a:r>
              <a:rPr lang="hu-HU" sz="28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SOFTWARE PRESENTATION</a:t>
            </a:r>
            <a:endParaRPr lang="hu-HU" sz="40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 name="Alcím 2">
            <a:extLst>
              <a:ext uri="{FF2B5EF4-FFF2-40B4-BE49-F238E27FC236}">
                <a16:creationId xmlns:a16="http://schemas.microsoft.com/office/drawing/2014/main" id="{EF4EEB05-D222-44E3-89F5-058CFCC966F9}"/>
              </a:ext>
            </a:extLst>
          </p:cNvPr>
          <p:cNvSpPr>
            <a:spLocks noGrp="1"/>
          </p:cNvSpPr>
          <p:nvPr>
            <p:ph type="subTitle" idx="1"/>
          </p:nvPr>
        </p:nvSpPr>
        <p:spPr>
          <a:xfrm>
            <a:off x="3098775" y="5545486"/>
            <a:ext cx="2664535" cy="434974"/>
          </a:xfrm>
        </p:spPr>
        <p:txBody>
          <a:bodyPr/>
          <a:lstStyle/>
          <a:p>
            <a:r>
              <a:rPr lang="hu-HU" b="1" spc="600" dirty="0">
                <a:solidFill>
                  <a:srgbClr val="212121"/>
                </a:solidFill>
                <a:latin typeface="Bahnschrift" panose="020B0502040204020203" pitchFamily="34" charset="0"/>
              </a:rPr>
              <a:t>CREATORS:</a:t>
            </a:r>
          </a:p>
        </p:txBody>
      </p:sp>
      <p:pic>
        <p:nvPicPr>
          <p:cNvPr id="5" name="Tartalom helye 6">
            <a:extLst>
              <a:ext uri="{FF2B5EF4-FFF2-40B4-BE49-F238E27FC236}">
                <a16:creationId xmlns:a16="http://schemas.microsoft.com/office/drawing/2014/main" id="{B67FE4B4-C4A0-4CB0-B0CC-0ABEC3901962}"/>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4034986" y="2155143"/>
            <a:ext cx="4122028" cy="687004"/>
          </a:xfrm>
          <a:prstGeom prst="rect">
            <a:avLst/>
          </a:prstGeom>
          <a:effectLst>
            <a:outerShdw blurRad="50800" dir="14400000">
              <a:srgbClr val="000000">
                <a:alpha val="40000"/>
              </a:srgbClr>
            </a:outerShdw>
          </a:effectLst>
        </p:spPr>
      </p:pic>
      <p:sp>
        <p:nvSpPr>
          <p:cNvPr id="6" name="Alcím 2">
            <a:extLst>
              <a:ext uri="{FF2B5EF4-FFF2-40B4-BE49-F238E27FC236}">
                <a16:creationId xmlns:a16="http://schemas.microsoft.com/office/drawing/2014/main" id="{1F63DD09-2D98-451F-842E-4299D86AF73C}"/>
              </a:ext>
            </a:extLst>
          </p:cNvPr>
          <p:cNvSpPr txBox="1">
            <a:spLocks/>
          </p:cNvSpPr>
          <p:nvPr/>
        </p:nvSpPr>
        <p:spPr>
          <a:xfrm>
            <a:off x="3138959" y="6257989"/>
            <a:ext cx="295693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Csizmazia Ádám</a:t>
            </a:r>
          </a:p>
        </p:txBody>
      </p:sp>
      <p:sp>
        <p:nvSpPr>
          <p:cNvPr id="7" name="Alcím 2">
            <a:extLst>
              <a:ext uri="{FF2B5EF4-FFF2-40B4-BE49-F238E27FC236}">
                <a16:creationId xmlns:a16="http://schemas.microsoft.com/office/drawing/2014/main" id="{3B6E2F1B-D31F-4E1C-84C0-98896F600710}"/>
              </a:ext>
            </a:extLst>
          </p:cNvPr>
          <p:cNvSpPr txBox="1">
            <a:spLocks/>
          </p:cNvSpPr>
          <p:nvPr/>
        </p:nvSpPr>
        <p:spPr>
          <a:xfrm>
            <a:off x="6270969" y="6257989"/>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Dernóczi Balázs</a:t>
            </a:r>
          </a:p>
        </p:txBody>
      </p:sp>
      <p:sp>
        <p:nvSpPr>
          <p:cNvPr id="8" name="Alcím 2">
            <a:extLst>
              <a:ext uri="{FF2B5EF4-FFF2-40B4-BE49-F238E27FC236}">
                <a16:creationId xmlns:a16="http://schemas.microsoft.com/office/drawing/2014/main" id="{86882A6F-37DA-4AE6-BF97-B20B9AC8A345}"/>
              </a:ext>
            </a:extLst>
          </p:cNvPr>
          <p:cNvSpPr txBox="1">
            <a:spLocks/>
          </p:cNvSpPr>
          <p:nvPr/>
        </p:nvSpPr>
        <p:spPr>
          <a:xfrm>
            <a:off x="9382853" y="623743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Sipos Roland</a:t>
            </a:r>
          </a:p>
        </p:txBody>
      </p:sp>
      <p:sp>
        <p:nvSpPr>
          <p:cNvPr id="9" name="Téglalap 8">
            <a:extLst>
              <a:ext uri="{FF2B5EF4-FFF2-40B4-BE49-F238E27FC236}">
                <a16:creationId xmlns:a16="http://schemas.microsoft.com/office/drawing/2014/main" id="{BE6DEFCC-CC8E-46B7-8FFF-565B687EE78A}"/>
              </a:ext>
            </a:extLst>
          </p:cNvPr>
          <p:cNvSpPr/>
          <p:nvPr/>
        </p:nvSpPr>
        <p:spPr>
          <a:xfrm>
            <a:off x="3138959" y="6217961"/>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rgbClr val="212121"/>
              </a:solidFill>
            </a:endParaRPr>
          </a:p>
        </p:txBody>
      </p:sp>
      <p:sp>
        <p:nvSpPr>
          <p:cNvPr id="10" name="Téglalap 9">
            <a:extLst>
              <a:ext uri="{FF2B5EF4-FFF2-40B4-BE49-F238E27FC236}">
                <a16:creationId xmlns:a16="http://schemas.microsoft.com/office/drawing/2014/main" id="{DA88B33A-9AF5-4EE5-94D1-7B7A1CF50530}"/>
              </a:ext>
            </a:extLst>
          </p:cNvPr>
          <p:cNvSpPr/>
          <p:nvPr/>
        </p:nvSpPr>
        <p:spPr>
          <a:xfrm>
            <a:off x="6252440" y="6224036"/>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rgbClr val="212121"/>
              </a:solidFill>
            </a:endParaRPr>
          </a:p>
        </p:txBody>
      </p:sp>
      <p:sp>
        <p:nvSpPr>
          <p:cNvPr id="11" name="Téglalap 10">
            <a:extLst>
              <a:ext uri="{FF2B5EF4-FFF2-40B4-BE49-F238E27FC236}">
                <a16:creationId xmlns:a16="http://schemas.microsoft.com/office/drawing/2014/main" id="{59AD7112-46FB-4E59-B505-A56DFAF9AC9E}"/>
              </a:ext>
            </a:extLst>
          </p:cNvPr>
          <p:cNvSpPr/>
          <p:nvPr/>
        </p:nvSpPr>
        <p:spPr>
          <a:xfrm>
            <a:off x="9382852" y="6224036"/>
            <a:ext cx="2451653"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rgbClr val="212121"/>
              </a:solidFill>
            </a:endParaRPr>
          </a:p>
        </p:txBody>
      </p:sp>
      <p:sp>
        <p:nvSpPr>
          <p:cNvPr id="12" name="Alcím 2">
            <a:extLst>
              <a:ext uri="{FF2B5EF4-FFF2-40B4-BE49-F238E27FC236}">
                <a16:creationId xmlns:a16="http://schemas.microsoft.com/office/drawing/2014/main" id="{536E4B14-32BA-4D66-85BA-8F9FFDDDA392}"/>
              </a:ext>
            </a:extLst>
          </p:cNvPr>
          <p:cNvSpPr txBox="1">
            <a:spLocks/>
          </p:cNvSpPr>
          <p:nvPr/>
        </p:nvSpPr>
        <p:spPr>
          <a:xfrm>
            <a:off x="10349123" y="5421635"/>
            <a:ext cx="1500620" cy="682675"/>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sz="3000" b="1" spc="600" dirty="0">
                <a:solidFill>
                  <a:srgbClr val="212121"/>
                </a:solidFill>
                <a:latin typeface="Bahnschrift" panose="020B0502040204020203" pitchFamily="34" charset="0"/>
              </a:rPr>
              <a:t>2/14F</a:t>
            </a:r>
          </a:p>
          <a:p>
            <a:endParaRPr lang="hu-HU" b="1" spc="600" dirty="0">
              <a:latin typeface="Bahnschrift" panose="020B0502040204020203" pitchFamily="34" charset="0"/>
            </a:endParaRPr>
          </a:p>
        </p:txBody>
      </p:sp>
    </p:spTree>
    <p:extLst>
      <p:ext uri="{BB962C8B-B14F-4D97-AF65-F5344CB8AC3E}">
        <p14:creationId xmlns:p14="http://schemas.microsoft.com/office/powerpoint/2010/main" val="2450629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B15F211-F18E-4B4A-B145-76386BC00E81}"/>
              </a:ext>
            </a:extLst>
          </p:cNvPr>
          <p:cNvSpPr>
            <a:spLocks noGrp="1"/>
          </p:cNvSpPr>
          <p:nvPr>
            <p:ph type="ctrTitle"/>
          </p:nvPr>
        </p:nvSpPr>
        <p:spPr>
          <a:xfrm>
            <a:off x="3017335" y="2414319"/>
            <a:ext cx="6157330" cy="1014681"/>
          </a:xfrm>
        </p:spPr>
        <p:txBody>
          <a:bodyPr/>
          <a:lstStyle/>
          <a:p>
            <a:r>
              <a:rPr lang="hu-HU" sz="28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ALKALMAZÁSISMERTETŐ</a:t>
            </a:r>
            <a:endParaRPr lang="hu-HU" sz="40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 name="Alcím 2">
            <a:extLst>
              <a:ext uri="{FF2B5EF4-FFF2-40B4-BE49-F238E27FC236}">
                <a16:creationId xmlns:a16="http://schemas.microsoft.com/office/drawing/2014/main" id="{EF4EEB05-D222-44E3-89F5-058CFCC966F9}"/>
              </a:ext>
            </a:extLst>
          </p:cNvPr>
          <p:cNvSpPr>
            <a:spLocks noGrp="1"/>
          </p:cNvSpPr>
          <p:nvPr>
            <p:ph type="subTitle" idx="1"/>
          </p:nvPr>
        </p:nvSpPr>
        <p:spPr>
          <a:xfrm>
            <a:off x="2618481" y="5392453"/>
            <a:ext cx="2664535" cy="434974"/>
          </a:xfrm>
        </p:spPr>
        <p:txBody>
          <a:bodyPr/>
          <a:lstStyle/>
          <a:p>
            <a:r>
              <a:rPr lang="hu-HU" b="1" spc="600" dirty="0">
                <a:solidFill>
                  <a:srgbClr val="212121"/>
                </a:solidFill>
                <a:latin typeface="Bahnschrift" panose="020B0502040204020203" pitchFamily="34" charset="0"/>
              </a:rPr>
              <a:t>KÉSZÍTŐK:</a:t>
            </a:r>
          </a:p>
        </p:txBody>
      </p:sp>
      <p:pic>
        <p:nvPicPr>
          <p:cNvPr id="5" name="Tartalom helye 6">
            <a:extLst>
              <a:ext uri="{FF2B5EF4-FFF2-40B4-BE49-F238E27FC236}">
                <a16:creationId xmlns:a16="http://schemas.microsoft.com/office/drawing/2014/main" id="{B67FE4B4-C4A0-4CB0-B0CC-0ABEC3901962}"/>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4034986" y="2155143"/>
            <a:ext cx="4122028" cy="687004"/>
          </a:xfrm>
          <a:prstGeom prst="rect">
            <a:avLst/>
          </a:prstGeom>
          <a:effectLst>
            <a:outerShdw blurRad="50800" dir="14400000">
              <a:srgbClr val="000000">
                <a:alpha val="40000"/>
              </a:srgbClr>
            </a:outerShdw>
          </a:effectLst>
        </p:spPr>
      </p:pic>
      <p:sp>
        <p:nvSpPr>
          <p:cNvPr id="6" name="Alcím 2">
            <a:extLst>
              <a:ext uri="{FF2B5EF4-FFF2-40B4-BE49-F238E27FC236}">
                <a16:creationId xmlns:a16="http://schemas.microsoft.com/office/drawing/2014/main" id="{1F63DD09-2D98-451F-842E-4299D86AF73C}"/>
              </a:ext>
            </a:extLst>
          </p:cNvPr>
          <p:cNvSpPr txBox="1">
            <a:spLocks/>
          </p:cNvSpPr>
          <p:nvPr/>
        </p:nvSpPr>
        <p:spPr>
          <a:xfrm>
            <a:off x="2618481" y="6196793"/>
            <a:ext cx="2956930" cy="434974"/>
          </a:xfrm>
          <a:prstGeom prst="rect">
            <a:avLst/>
          </a:prstGeom>
          <a:ln>
            <a:solidFill>
              <a:srgbClr val="212121"/>
            </a:solidFill>
          </a:ln>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Csizmazia Ádám</a:t>
            </a:r>
          </a:p>
        </p:txBody>
      </p:sp>
      <p:sp>
        <p:nvSpPr>
          <p:cNvPr id="7" name="Alcím 2">
            <a:extLst>
              <a:ext uri="{FF2B5EF4-FFF2-40B4-BE49-F238E27FC236}">
                <a16:creationId xmlns:a16="http://schemas.microsoft.com/office/drawing/2014/main" id="{3B6E2F1B-D31F-4E1C-84C0-98896F600710}"/>
              </a:ext>
            </a:extLst>
          </p:cNvPr>
          <p:cNvSpPr txBox="1">
            <a:spLocks/>
          </p:cNvSpPr>
          <p:nvPr/>
        </p:nvSpPr>
        <p:spPr>
          <a:xfrm>
            <a:off x="6051641" y="619679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Dernóczi Balázs</a:t>
            </a:r>
          </a:p>
        </p:txBody>
      </p:sp>
      <p:sp>
        <p:nvSpPr>
          <p:cNvPr id="8" name="Alcím 2">
            <a:extLst>
              <a:ext uri="{FF2B5EF4-FFF2-40B4-BE49-F238E27FC236}">
                <a16:creationId xmlns:a16="http://schemas.microsoft.com/office/drawing/2014/main" id="{86882A6F-37DA-4AE6-BF97-B20B9AC8A345}"/>
              </a:ext>
            </a:extLst>
          </p:cNvPr>
          <p:cNvSpPr txBox="1">
            <a:spLocks/>
          </p:cNvSpPr>
          <p:nvPr/>
        </p:nvSpPr>
        <p:spPr>
          <a:xfrm>
            <a:off x="9484802" y="619679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Sipos Roland</a:t>
            </a:r>
          </a:p>
        </p:txBody>
      </p:sp>
      <p:sp>
        <p:nvSpPr>
          <p:cNvPr id="9" name="Téglalap 8">
            <a:extLst>
              <a:ext uri="{FF2B5EF4-FFF2-40B4-BE49-F238E27FC236}">
                <a16:creationId xmlns:a16="http://schemas.microsoft.com/office/drawing/2014/main" id="{BE6DEFCC-CC8E-46B7-8FFF-565B687EE78A}"/>
              </a:ext>
            </a:extLst>
          </p:cNvPr>
          <p:cNvSpPr/>
          <p:nvPr/>
        </p:nvSpPr>
        <p:spPr>
          <a:xfrm>
            <a:off x="2618481" y="6196793"/>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rgbClr val="212121"/>
              </a:solidFill>
            </a:endParaRPr>
          </a:p>
        </p:txBody>
      </p:sp>
      <p:sp>
        <p:nvSpPr>
          <p:cNvPr id="10" name="Téglalap 9">
            <a:extLst>
              <a:ext uri="{FF2B5EF4-FFF2-40B4-BE49-F238E27FC236}">
                <a16:creationId xmlns:a16="http://schemas.microsoft.com/office/drawing/2014/main" id="{DA88B33A-9AF5-4EE5-94D1-7B7A1CF50530}"/>
              </a:ext>
            </a:extLst>
          </p:cNvPr>
          <p:cNvSpPr/>
          <p:nvPr/>
        </p:nvSpPr>
        <p:spPr>
          <a:xfrm>
            <a:off x="6051641" y="6183396"/>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rgbClr val="212121"/>
              </a:solidFill>
            </a:endParaRPr>
          </a:p>
        </p:txBody>
      </p:sp>
      <p:sp>
        <p:nvSpPr>
          <p:cNvPr id="11" name="Téglalap 10">
            <a:extLst>
              <a:ext uri="{FF2B5EF4-FFF2-40B4-BE49-F238E27FC236}">
                <a16:creationId xmlns:a16="http://schemas.microsoft.com/office/drawing/2014/main" id="{59AD7112-46FB-4E59-B505-A56DFAF9AC9E}"/>
              </a:ext>
            </a:extLst>
          </p:cNvPr>
          <p:cNvSpPr/>
          <p:nvPr/>
        </p:nvSpPr>
        <p:spPr>
          <a:xfrm>
            <a:off x="9484801" y="6183396"/>
            <a:ext cx="2451653"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rgbClr val="212121"/>
              </a:solidFill>
            </a:endParaRPr>
          </a:p>
        </p:txBody>
      </p:sp>
      <p:sp>
        <p:nvSpPr>
          <p:cNvPr id="12" name="Alcím 2">
            <a:extLst>
              <a:ext uri="{FF2B5EF4-FFF2-40B4-BE49-F238E27FC236}">
                <a16:creationId xmlns:a16="http://schemas.microsoft.com/office/drawing/2014/main" id="{536E4B14-32BA-4D66-85BA-8F9FFDDDA392}"/>
              </a:ext>
            </a:extLst>
          </p:cNvPr>
          <p:cNvSpPr txBox="1">
            <a:spLocks/>
          </p:cNvSpPr>
          <p:nvPr/>
        </p:nvSpPr>
        <p:spPr>
          <a:xfrm>
            <a:off x="10512764" y="5392453"/>
            <a:ext cx="2192810" cy="879951"/>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sz="3000" b="1" spc="600" dirty="0">
                <a:solidFill>
                  <a:srgbClr val="212121"/>
                </a:solidFill>
                <a:latin typeface="Bahnschrift" panose="020B0502040204020203" pitchFamily="34" charset="0"/>
              </a:rPr>
              <a:t>2/14F</a:t>
            </a:r>
          </a:p>
          <a:p>
            <a:endParaRPr lang="hu-HU" b="1" spc="600" dirty="0">
              <a:latin typeface="Bahnschrift" panose="020B0502040204020203" pitchFamily="34" charset="0"/>
            </a:endParaRPr>
          </a:p>
        </p:txBody>
      </p:sp>
    </p:spTree>
    <p:extLst>
      <p:ext uri="{BB962C8B-B14F-4D97-AF65-F5344CB8AC3E}">
        <p14:creationId xmlns:p14="http://schemas.microsoft.com/office/powerpoint/2010/main" val="322675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62397" y="2387601"/>
            <a:ext cx="10642385" cy="34190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2400" b="0" dirty="0">
                <a:solidFill>
                  <a:schemeClr val="bg1">
                    <a:lumMod val="85000"/>
                    <a:lumOff val="15000"/>
                  </a:schemeClr>
                </a:solidFill>
                <a:latin typeface="Bahnschrift" panose="020B0502040204020203" pitchFamily="34" charset="0"/>
              </a:rPr>
              <a:t>Webes alkalmazásunk közvetítő szerepet tölt be az események és az érdeklődők között. Az alkalmazás lehetővé teszi az egyszerű és gyors jelentkezést a programokra, ahol az érdeklődők információkat kaphatnak az eseményekről. Az alkalmazás tervezése során meghatároztuk a külső megjelenést, a funkciókat, a technológiákat és az adatok tárolásának módját. </a:t>
            </a:r>
          </a:p>
          <a:p>
            <a:pPr algn="just"/>
            <a:endParaRPr lang="hu-HU" sz="2400" b="0" dirty="0">
              <a:solidFill>
                <a:schemeClr val="bg1">
                  <a:lumMod val="85000"/>
                  <a:lumOff val="15000"/>
                </a:schemeClr>
              </a:solidFill>
              <a:latin typeface="Bahnschrift" panose="020B0502040204020203" pitchFamily="34" charset="0"/>
            </a:endParaRPr>
          </a:p>
          <a:p>
            <a:pPr algn="just"/>
            <a:r>
              <a:rPr lang="hu-HU" sz="2400" b="0" dirty="0">
                <a:solidFill>
                  <a:schemeClr val="bg1">
                    <a:lumMod val="85000"/>
                    <a:lumOff val="15000"/>
                  </a:schemeClr>
                </a:solidFill>
                <a:latin typeface="Bahnschrift" panose="020B0502040204020203" pitchFamily="34" charset="0"/>
              </a:rPr>
              <a:t>A feladatokat a csapatunk a legmegfelelőbb személyekre osztotta szét a hatékony fejlesztés érdekében.</a:t>
            </a:r>
          </a:p>
        </p:txBody>
      </p:sp>
      <p:sp>
        <p:nvSpPr>
          <p:cNvPr id="9" name="Cím 1">
            <a:extLst>
              <a:ext uri="{FF2B5EF4-FFF2-40B4-BE49-F238E27FC236}">
                <a16:creationId xmlns:a16="http://schemas.microsoft.com/office/drawing/2014/main" id="{E2180905-F136-4C6A-83D6-2ABE15735FC0}"/>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BEVEZETŐ</a:t>
            </a:r>
          </a:p>
        </p:txBody>
      </p:sp>
      <p:pic>
        <p:nvPicPr>
          <p:cNvPr id="5" name="Tartalom helye 6">
            <a:extLst>
              <a:ext uri="{FF2B5EF4-FFF2-40B4-BE49-F238E27FC236}">
                <a16:creationId xmlns:a16="http://schemas.microsoft.com/office/drawing/2014/main" id="{BAB97915-7952-46D3-9CC9-8A0BFBE17D5F}"/>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4160779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76578" y="1831798"/>
            <a:ext cx="11017565" cy="46721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2400" b="0" spc="300" dirty="0">
                <a:solidFill>
                  <a:schemeClr val="bg1">
                    <a:lumMod val="85000"/>
                    <a:lumOff val="15000"/>
                  </a:schemeClr>
                </a:solidFill>
                <a:latin typeface="Bahnschrift" panose="020B0502040204020203" pitchFamily="34" charset="0"/>
              </a:rPr>
              <a:t>Ennek értelmében több részre osztottuk a munkát:</a:t>
            </a:r>
          </a:p>
        </p:txBody>
      </p:sp>
      <p:sp>
        <p:nvSpPr>
          <p:cNvPr id="16" name="Cím 1">
            <a:extLst>
              <a:ext uri="{FF2B5EF4-FFF2-40B4-BE49-F238E27FC236}">
                <a16:creationId xmlns:a16="http://schemas.microsoft.com/office/drawing/2014/main" id="{DFE57763-B918-46F1-8457-579BE67BAF6A}"/>
              </a:ext>
            </a:extLst>
          </p:cNvPr>
          <p:cNvSpPr txBox="1">
            <a:spLocks/>
          </p:cNvSpPr>
          <p:nvPr/>
        </p:nvSpPr>
        <p:spPr>
          <a:xfrm>
            <a:off x="997704" y="5263876"/>
            <a:ext cx="6009394" cy="85814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just">
              <a:buFont typeface="Arial" panose="020B0604020202020204" pitchFamily="34" charset="0"/>
              <a:buChar char="•"/>
            </a:pPr>
            <a:r>
              <a:rPr lang="hu-HU" sz="2000" b="0" spc="300" dirty="0">
                <a:solidFill>
                  <a:schemeClr val="bg1">
                    <a:lumMod val="85000"/>
                    <a:lumOff val="15000"/>
                  </a:schemeClr>
                </a:solidFill>
                <a:latin typeface="Bahnschrift" panose="020B0502040204020203" pitchFamily="34" charset="0"/>
              </a:rPr>
              <a:t>Backend szerver elkészítése</a:t>
            </a:r>
          </a:p>
          <a:p>
            <a:pPr marL="342900" indent="-342900" algn="just">
              <a:buFont typeface="Arial" panose="020B0604020202020204" pitchFamily="34" charset="0"/>
              <a:buChar char="•"/>
            </a:pPr>
            <a:r>
              <a:rPr lang="hu-HU" sz="2000" b="0" spc="300" dirty="0">
                <a:solidFill>
                  <a:schemeClr val="bg1">
                    <a:lumMod val="85000"/>
                    <a:lumOff val="15000"/>
                  </a:schemeClr>
                </a:solidFill>
                <a:latin typeface="Bahnschrift" panose="020B0502040204020203" pitchFamily="34" charset="0"/>
              </a:rPr>
              <a:t>Projekt dokumentálása, hosting</a:t>
            </a:r>
          </a:p>
        </p:txBody>
      </p:sp>
      <p:sp>
        <p:nvSpPr>
          <p:cNvPr id="18" name="Cím 1">
            <a:extLst>
              <a:ext uri="{FF2B5EF4-FFF2-40B4-BE49-F238E27FC236}">
                <a16:creationId xmlns:a16="http://schemas.microsoft.com/office/drawing/2014/main" id="{2B9CC586-6EE5-4370-B6E2-AB1E6BB0B969}"/>
              </a:ext>
            </a:extLst>
          </p:cNvPr>
          <p:cNvSpPr txBox="1">
            <a:spLocks/>
          </p:cNvSpPr>
          <p:nvPr/>
        </p:nvSpPr>
        <p:spPr>
          <a:xfrm>
            <a:off x="997704" y="2484164"/>
            <a:ext cx="2580331"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800" spc="300" dirty="0">
                <a:solidFill>
                  <a:srgbClr val="0070C0"/>
                </a:solidFill>
                <a:effectLst>
                  <a:outerShdw blurRad="38100" dist="38100" dir="2700000" algn="tl">
                    <a:srgbClr val="000000">
                      <a:alpha val="43137"/>
                    </a:srgbClr>
                  </a:outerShdw>
                </a:effectLst>
                <a:latin typeface="Bahnschrift" panose="020B0502040204020203" pitchFamily="34" charset="0"/>
              </a:rPr>
              <a:t>Csizmazia Ádám</a:t>
            </a:r>
          </a:p>
        </p:txBody>
      </p:sp>
      <p:sp>
        <p:nvSpPr>
          <p:cNvPr id="19" name="Cím 1">
            <a:extLst>
              <a:ext uri="{FF2B5EF4-FFF2-40B4-BE49-F238E27FC236}">
                <a16:creationId xmlns:a16="http://schemas.microsoft.com/office/drawing/2014/main" id="{88B2A4E7-B082-48CE-86D2-E16692BD1365}"/>
              </a:ext>
            </a:extLst>
          </p:cNvPr>
          <p:cNvSpPr txBox="1">
            <a:spLocks/>
          </p:cNvSpPr>
          <p:nvPr/>
        </p:nvSpPr>
        <p:spPr>
          <a:xfrm>
            <a:off x="997704" y="3633548"/>
            <a:ext cx="2687428"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800" spc="300" dirty="0">
                <a:solidFill>
                  <a:srgbClr val="92D050"/>
                </a:solidFill>
                <a:effectLst>
                  <a:outerShdw blurRad="38100" dist="38100" dir="2700000" algn="tl">
                    <a:srgbClr val="000000">
                      <a:alpha val="43137"/>
                    </a:srgbClr>
                  </a:outerShdw>
                </a:effectLst>
                <a:latin typeface="Bahnschrift" panose="020B0502040204020203" pitchFamily="34" charset="0"/>
              </a:rPr>
              <a:t>Dernóczi Balázs</a:t>
            </a:r>
          </a:p>
        </p:txBody>
      </p:sp>
      <p:sp>
        <p:nvSpPr>
          <p:cNvPr id="20" name="Cím 1">
            <a:extLst>
              <a:ext uri="{FF2B5EF4-FFF2-40B4-BE49-F238E27FC236}">
                <a16:creationId xmlns:a16="http://schemas.microsoft.com/office/drawing/2014/main" id="{FDB34508-3E89-45C4-A9A0-121EC508DCBA}"/>
              </a:ext>
            </a:extLst>
          </p:cNvPr>
          <p:cNvSpPr txBox="1">
            <a:spLocks/>
          </p:cNvSpPr>
          <p:nvPr/>
        </p:nvSpPr>
        <p:spPr>
          <a:xfrm>
            <a:off x="997704" y="4991420"/>
            <a:ext cx="2580358"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800" spc="300" dirty="0">
                <a:solidFill>
                  <a:schemeClr val="tx2">
                    <a:lumMod val="75000"/>
                  </a:schemeClr>
                </a:solidFill>
                <a:effectLst>
                  <a:outerShdw blurRad="38100" dist="38100" dir="2700000" algn="tl">
                    <a:srgbClr val="000000">
                      <a:alpha val="43137"/>
                    </a:srgbClr>
                  </a:outerShdw>
                </a:effectLst>
                <a:latin typeface="Bahnschrift" panose="020B0502040204020203" pitchFamily="34" charset="0"/>
              </a:rPr>
              <a:t>Sipos Roland</a:t>
            </a:r>
          </a:p>
        </p:txBody>
      </p:sp>
      <p:sp>
        <p:nvSpPr>
          <p:cNvPr id="21" name="Cím 1">
            <a:extLst>
              <a:ext uri="{FF2B5EF4-FFF2-40B4-BE49-F238E27FC236}">
                <a16:creationId xmlns:a16="http://schemas.microsoft.com/office/drawing/2014/main" id="{18DC078F-E3CF-4D10-B531-442A335E2100}"/>
              </a:ext>
            </a:extLst>
          </p:cNvPr>
          <p:cNvSpPr txBox="1">
            <a:spLocks/>
          </p:cNvSpPr>
          <p:nvPr/>
        </p:nvSpPr>
        <p:spPr>
          <a:xfrm>
            <a:off x="962397" y="757925"/>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PROJEKT MEGALKOTÁSA</a:t>
            </a:r>
          </a:p>
        </p:txBody>
      </p:sp>
      <p:pic>
        <p:nvPicPr>
          <p:cNvPr id="23" name="Tartalom helye 6">
            <a:extLst>
              <a:ext uri="{FF2B5EF4-FFF2-40B4-BE49-F238E27FC236}">
                <a16:creationId xmlns:a16="http://schemas.microsoft.com/office/drawing/2014/main" id="{2FEDFBE2-9FB7-4B22-B668-5D0ADF306170}"/>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
        <p:nvSpPr>
          <p:cNvPr id="22" name="Cím 1">
            <a:extLst>
              <a:ext uri="{FF2B5EF4-FFF2-40B4-BE49-F238E27FC236}">
                <a16:creationId xmlns:a16="http://schemas.microsoft.com/office/drawing/2014/main" id="{BA4A028C-E52E-4957-845C-CA2DF6E9A170}"/>
              </a:ext>
            </a:extLst>
          </p:cNvPr>
          <p:cNvSpPr txBox="1">
            <a:spLocks/>
          </p:cNvSpPr>
          <p:nvPr/>
        </p:nvSpPr>
        <p:spPr>
          <a:xfrm>
            <a:off x="1018830" y="2809479"/>
            <a:ext cx="5623411" cy="82257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just">
              <a:buFont typeface="Arial" panose="020B0604020202020204" pitchFamily="34" charset="0"/>
              <a:buChar char="•"/>
            </a:pPr>
            <a:r>
              <a:rPr lang="hu-HU" sz="2000" b="0" spc="300" dirty="0">
                <a:solidFill>
                  <a:schemeClr val="bg1">
                    <a:lumMod val="85000"/>
                    <a:lumOff val="15000"/>
                  </a:schemeClr>
                </a:solidFill>
                <a:latin typeface="Bahnschrift" panose="020B0502040204020203" pitchFamily="34" charset="0"/>
              </a:rPr>
              <a:t>Frontend szerver elkészítése</a:t>
            </a:r>
          </a:p>
          <a:p>
            <a:pPr marL="342900" indent="-342900" algn="just">
              <a:buFont typeface="Arial" panose="020B0604020202020204" pitchFamily="34" charset="0"/>
              <a:buChar char="•"/>
            </a:pPr>
            <a:r>
              <a:rPr lang="hu-HU" sz="2000" b="0" spc="300" dirty="0">
                <a:solidFill>
                  <a:schemeClr val="bg1">
                    <a:lumMod val="85000"/>
                    <a:lumOff val="15000"/>
                  </a:schemeClr>
                </a:solidFill>
                <a:latin typeface="Bahnschrift" panose="020B0502040204020203" pitchFamily="34" charset="0"/>
              </a:rPr>
              <a:t>Kód optimalizálása</a:t>
            </a:r>
          </a:p>
        </p:txBody>
      </p:sp>
      <p:sp>
        <p:nvSpPr>
          <p:cNvPr id="24" name="Cím 1">
            <a:extLst>
              <a:ext uri="{FF2B5EF4-FFF2-40B4-BE49-F238E27FC236}">
                <a16:creationId xmlns:a16="http://schemas.microsoft.com/office/drawing/2014/main" id="{DA152AD8-6070-42C5-8ADA-92DFC737C616}"/>
              </a:ext>
            </a:extLst>
          </p:cNvPr>
          <p:cNvSpPr txBox="1">
            <a:spLocks/>
          </p:cNvSpPr>
          <p:nvPr/>
        </p:nvSpPr>
        <p:spPr>
          <a:xfrm>
            <a:off x="999587" y="4246645"/>
            <a:ext cx="9603531" cy="85814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just">
              <a:buFont typeface="Arial" panose="020B0604020202020204" pitchFamily="34" charset="0"/>
              <a:buChar char="•"/>
            </a:pPr>
            <a:r>
              <a:rPr lang="hu-HU" sz="2000" b="0" spc="300" dirty="0">
                <a:solidFill>
                  <a:schemeClr val="bg1">
                    <a:lumMod val="85000"/>
                    <a:lumOff val="15000"/>
                  </a:schemeClr>
                </a:solidFill>
                <a:latin typeface="Bahnschrift" panose="020B0502040204020203" pitchFamily="34" charset="0"/>
              </a:rPr>
              <a:t>Adatbázis szerkezetének megalkotása</a:t>
            </a:r>
          </a:p>
          <a:p>
            <a:pPr marL="342900" indent="-342900" algn="just">
              <a:buFont typeface="Arial" panose="020B0604020202020204" pitchFamily="34" charset="0"/>
              <a:buChar char="•"/>
            </a:pPr>
            <a:r>
              <a:rPr lang="hu-HU" sz="2000" b="0" spc="300" dirty="0">
                <a:solidFill>
                  <a:schemeClr val="bg1">
                    <a:lumMod val="85000"/>
                    <a:lumOff val="15000"/>
                  </a:schemeClr>
                </a:solidFill>
                <a:latin typeface="Bahnschrift" panose="020B0502040204020203" pitchFamily="34" charset="0"/>
              </a:rPr>
              <a:t>Lekérdezések létrehozása </a:t>
            </a:r>
            <a:r>
              <a:rPr lang="hu-HU" sz="1400" b="0" i="1" spc="300" dirty="0">
                <a:solidFill>
                  <a:schemeClr val="bg1">
                    <a:lumMod val="85000"/>
                    <a:lumOff val="15000"/>
                  </a:schemeClr>
                </a:solidFill>
                <a:latin typeface="Bahnschrift" panose="020B0502040204020203" pitchFamily="34" charset="0"/>
              </a:rPr>
              <a:t>(queryController.js)</a:t>
            </a:r>
          </a:p>
          <a:p>
            <a:pPr marL="342900" indent="-342900" algn="just">
              <a:buFont typeface="Arial" panose="020B0604020202020204" pitchFamily="34" charset="0"/>
              <a:buChar char="•"/>
            </a:pPr>
            <a:r>
              <a:rPr lang="hu-HU" sz="2000" b="0" spc="300" dirty="0">
                <a:solidFill>
                  <a:schemeClr val="bg1">
                    <a:lumMod val="85000"/>
                    <a:lumOff val="15000"/>
                  </a:schemeClr>
                </a:solidFill>
                <a:latin typeface="Bahnschrift" panose="020B0502040204020203" pitchFamily="34" charset="0"/>
              </a:rPr>
              <a:t>Tesztelés a felhasználói felületen, és </a:t>
            </a:r>
            <a:r>
              <a:rPr lang="hu-HU" sz="2000" b="0" spc="300" dirty="0" err="1">
                <a:solidFill>
                  <a:schemeClr val="bg1">
                    <a:lumMod val="85000"/>
                    <a:lumOff val="15000"/>
                  </a:schemeClr>
                </a:solidFill>
                <a:latin typeface="Bahnschrift" panose="020B0502040204020203" pitchFamily="34" charset="0"/>
              </a:rPr>
              <a:t>swagger</a:t>
            </a:r>
            <a:r>
              <a:rPr lang="hu-HU" sz="2000" b="0" spc="300" dirty="0">
                <a:solidFill>
                  <a:schemeClr val="bg1">
                    <a:lumMod val="85000"/>
                    <a:lumOff val="15000"/>
                  </a:schemeClr>
                </a:solidFill>
                <a:latin typeface="Bahnschrift" panose="020B0502040204020203" pitchFamily="34" charset="0"/>
              </a:rPr>
              <a:t>-ben</a:t>
            </a:r>
          </a:p>
        </p:txBody>
      </p:sp>
    </p:spTree>
    <p:extLst>
      <p:ext uri="{BB962C8B-B14F-4D97-AF65-F5344CB8AC3E}">
        <p14:creationId xmlns:p14="http://schemas.microsoft.com/office/powerpoint/2010/main" val="38157083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62397" y="2324566"/>
            <a:ext cx="10595014"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rgbClr val="212121"/>
                </a:solidFill>
                <a:latin typeface="Bahnschrift" panose="020B0502040204020203" pitchFamily="34" charset="0"/>
              </a:rPr>
              <a:t>Végleges döntésünk az alábbi technológiákra, kiegészítőkre esett:</a:t>
            </a:r>
          </a:p>
        </p:txBody>
      </p:sp>
      <p:pic>
        <p:nvPicPr>
          <p:cNvPr id="33" name="Picture 4" descr="File:Vue.js Logo 2.svg - Wikimedia Commons">
            <a:extLst>
              <a:ext uri="{FF2B5EF4-FFF2-40B4-BE49-F238E27FC236}">
                <a16:creationId xmlns:a16="http://schemas.microsoft.com/office/drawing/2014/main" id="{3F1D0B44-AE54-402E-8E72-23B8A8E1B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363" y="3833840"/>
            <a:ext cx="1143316" cy="99059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File:Bootstrap logo.svg - Wikimedia Commons">
            <a:extLst>
              <a:ext uri="{FF2B5EF4-FFF2-40B4-BE49-F238E27FC236}">
                <a16:creationId xmlns:a16="http://schemas.microsoft.com/office/drawing/2014/main" id="{0F9C6D23-597D-47F8-BCE3-04B336E33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303" y="3808676"/>
            <a:ext cx="1306512" cy="104116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File:Mysql logo.png - Wikitech">
            <a:extLst>
              <a:ext uri="{FF2B5EF4-FFF2-40B4-BE49-F238E27FC236}">
                <a16:creationId xmlns:a16="http://schemas.microsoft.com/office/drawing/2014/main" id="{D52B8DAC-D2E4-4B89-9028-CC1F841C13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7498" y="3757127"/>
            <a:ext cx="2200654" cy="113691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Csoportba foglalás 56">
            <a:extLst>
              <a:ext uri="{FF2B5EF4-FFF2-40B4-BE49-F238E27FC236}">
                <a16:creationId xmlns:a16="http://schemas.microsoft.com/office/drawing/2014/main" id="{74447D3B-CC06-4791-966B-E1FB80C67EF0}"/>
              </a:ext>
            </a:extLst>
          </p:cNvPr>
          <p:cNvGrpSpPr/>
          <p:nvPr/>
        </p:nvGrpSpPr>
        <p:grpSpPr>
          <a:xfrm>
            <a:off x="3935367" y="5047401"/>
            <a:ext cx="2074468" cy="464167"/>
            <a:chOff x="3517868" y="4822895"/>
            <a:chExt cx="2074468" cy="464167"/>
          </a:xfrm>
        </p:grpSpPr>
        <p:grpSp>
          <p:nvGrpSpPr>
            <p:cNvPr id="58" name="Csoportba foglalás 57">
              <a:extLst>
                <a:ext uri="{FF2B5EF4-FFF2-40B4-BE49-F238E27FC236}">
                  <a16:creationId xmlns:a16="http://schemas.microsoft.com/office/drawing/2014/main" id="{729989BB-72B7-4936-B638-2FBF05AE3D8E}"/>
                </a:ext>
              </a:extLst>
            </p:cNvPr>
            <p:cNvGrpSpPr/>
            <p:nvPr/>
          </p:nvGrpSpPr>
          <p:grpSpPr>
            <a:xfrm>
              <a:off x="3567475" y="4822895"/>
              <a:ext cx="2024861" cy="138653"/>
              <a:chOff x="3567475" y="4822895"/>
              <a:chExt cx="2024861" cy="138653"/>
            </a:xfrm>
          </p:grpSpPr>
          <p:cxnSp>
            <p:nvCxnSpPr>
              <p:cNvPr id="60" name="Egyenes összekötő 59">
                <a:extLst>
                  <a:ext uri="{FF2B5EF4-FFF2-40B4-BE49-F238E27FC236}">
                    <a16:creationId xmlns:a16="http://schemas.microsoft.com/office/drawing/2014/main" id="{FDEFA9DE-548F-4A92-914A-C3C504292B9B}"/>
                  </a:ext>
                </a:extLst>
              </p:cNvPr>
              <p:cNvCxnSpPr>
                <a:cxnSpLocks/>
              </p:cNvCxnSpPr>
              <p:nvPr/>
            </p:nvCxnSpPr>
            <p:spPr>
              <a:xfrm>
                <a:off x="5592336" y="4822895"/>
                <a:ext cx="0" cy="13435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1339D8B-1C9D-41C2-A4A8-912DA53BB6CA}"/>
                  </a:ext>
                </a:extLst>
              </p:cNvPr>
              <p:cNvCxnSpPr>
                <a:cxnSpLocks/>
              </p:cNvCxnSpPr>
              <p:nvPr/>
            </p:nvCxnSpPr>
            <p:spPr>
              <a:xfrm>
                <a:off x="3569507" y="4961548"/>
                <a:ext cx="2016733"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7198335F-D392-41B1-BF92-115317E8C37F}"/>
                  </a:ext>
                </a:extLst>
              </p:cNvPr>
              <p:cNvCxnSpPr>
                <a:cxnSpLocks/>
              </p:cNvCxnSpPr>
              <p:nvPr/>
            </p:nvCxnSpPr>
            <p:spPr>
              <a:xfrm flipH="1">
                <a:off x="3567475" y="4826657"/>
                <a:ext cx="2032" cy="131064"/>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grpSp>
        <p:sp>
          <p:nvSpPr>
            <p:cNvPr id="59" name="Cím 1">
              <a:extLst>
                <a:ext uri="{FF2B5EF4-FFF2-40B4-BE49-F238E27FC236}">
                  <a16:creationId xmlns:a16="http://schemas.microsoft.com/office/drawing/2014/main" id="{38C64DB9-30EC-405E-8D3F-CF01478F9D11}"/>
                </a:ext>
              </a:extLst>
            </p:cNvPr>
            <p:cNvSpPr txBox="1">
              <a:spLocks/>
            </p:cNvSpPr>
            <p:nvPr/>
          </p:nvSpPr>
          <p:spPr>
            <a:xfrm>
              <a:off x="3517868" y="4958262"/>
              <a:ext cx="1327630"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BACKEND</a:t>
              </a:r>
            </a:p>
          </p:txBody>
        </p:sp>
      </p:grpSp>
      <p:grpSp>
        <p:nvGrpSpPr>
          <p:cNvPr id="63" name="Csoportba foglalás 62">
            <a:extLst>
              <a:ext uri="{FF2B5EF4-FFF2-40B4-BE49-F238E27FC236}">
                <a16:creationId xmlns:a16="http://schemas.microsoft.com/office/drawing/2014/main" id="{706FFC51-DA4E-42D7-8DB0-558473DD27EE}"/>
              </a:ext>
            </a:extLst>
          </p:cNvPr>
          <p:cNvGrpSpPr/>
          <p:nvPr/>
        </p:nvGrpSpPr>
        <p:grpSpPr>
          <a:xfrm>
            <a:off x="6302752" y="5052810"/>
            <a:ext cx="5105118" cy="465330"/>
            <a:chOff x="5885253" y="4828304"/>
            <a:chExt cx="5105118" cy="465330"/>
          </a:xfrm>
        </p:grpSpPr>
        <p:grpSp>
          <p:nvGrpSpPr>
            <p:cNvPr id="64" name="Csoportba foglalás 63">
              <a:extLst>
                <a:ext uri="{FF2B5EF4-FFF2-40B4-BE49-F238E27FC236}">
                  <a16:creationId xmlns:a16="http://schemas.microsoft.com/office/drawing/2014/main" id="{68E55DF1-81EB-403F-99DD-13DE0D8591C1}"/>
                </a:ext>
              </a:extLst>
            </p:cNvPr>
            <p:cNvGrpSpPr/>
            <p:nvPr/>
          </p:nvGrpSpPr>
          <p:grpSpPr>
            <a:xfrm>
              <a:off x="5932237" y="4828304"/>
              <a:ext cx="5058134" cy="134350"/>
              <a:chOff x="5932237" y="4828304"/>
              <a:chExt cx="5058134" cy="134350"/>
            </a:xfrm>
          </p:grpSpPr>
          <p:cxnSp>
            <p:nvCxnSpPr>
              <p:cNvPr id="66" name="Egyenes összekötő 65">
                <a:extLst>
                  <a:ext uri="{FF2B5EF4-FFF2-40B4-BE49-F238E27FC236}">
                    <a16:creationId xmlns:a16="http://schemas.microsoft.com/office/drawing/2014/main" id="{0BA74009-BFE6-4251-B932-30D37B7A2A53}"/>
                  </a:ext>
                </a:extLst>
              </p:cNvPr>
              <p:cNvCxnSpPr>
                <a:cxnSpLocks/>
              </p:cNvCxnSpPr>
              <p:nvPr/>
            </p:nvCxnSpPr>
            <p:spPr>
              <a:xfrm>
                <a:off x="5932237" y="4828304"/>
                <a:ext cx="0" cy="13435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A9700DEA-A35A-4436-9881-0A8CCF1FFEE8}"/>
                  </a:ext>
                </a:extLst>
              </p:cNvPr>
              <p:cNvCxnSpPr>
                <a:cxnSpLocks/>
              </p:cNvCxnSpPr>
              <p:nvPr/>
            </p:nvCxnSpPr>
            <p:spPr>
              <a:xfrm>
                <a:off x="5938333" y="4961548"/>
                <a:ext cx="5052038"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68" name="Egyenes összekötő 67">
                <a:extLst>
                  <a:ext uri="{FF2B5EF4-FFF2-40B4-BE49-F238E27FC236}">
                    <a16:creationId xmlns:a16="http://schemas.microsoft.com/office/drawing/2014/main" id="{32936F75-7F12-4DBC-90C5-9C9824B81E41}"/>
                  </a:ext>
                </a:extLst>
              </p:cNvPr>
              <p:cNvCxnSpPr>
                <a:cxnSpLocks/>
              </p:cNvCxnSpPr>
              <p:nvPr/>
            </p:nvCxnSpPr>
            <p:spPr>
              <a:xfrm flipH="1">
                <a:off x="10988339" y="4828632"/>
                <a:ext cx="2032" cy="131064"/>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grpSp>
        <p:sp>
          <p:nvSpPr>
            <p:cNvPr id="65" name="Cím 1">
              <a:extLst>
                <a:ext uri="{FF2B5EF4-FFF2-40B4-BE49-F238E27FC236}">
                  <a16:creationId xmlns:a16="http://schemas.microsoft.com/office/drawing/2014/main" id="{53E8DE56-7082-4AA0-8300-B6A3F9D5F2E0}"/>
                </a:ext>
              </a:extLst>
            </p:cNvPr>
            <p:cNvSpPr txBox="1">
              <a:spLocks/>
            </p:cNvSpPr>
            <p:nvPr/>
          </p:nvSpPr>
          <p:spPr>
            <a:xfrm>
              <a:off x="5885253" y="4964834"/>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FRONTEND</a:t>
              </a:r>
            </a:p>
          </p:txBody>
        </p:sp>
      </p:grpSp>
      <p:grpSp>
        <p:nvGrpSpPr>
          <p:cNvPr id="69" name="Csoportba foglalás 68">
            <a:extLst>
              <a:ext uri="{FF2B5EF4-FFF2-40B4-BE49-F238E27FC236}">
                <a16:creationId xmlns:a16="http://schemas.microsoft.com/office/drawing/2014/main" id="{85306EC4-35FE-42B2-AA92-2DE6CB3BFE4A}"/>
              </a:ext>
            </a:extLst>
          </p:cNvPr>
          <p:cNvGrpSpPr/>
          <p:nvPr/>
        </p:nvGrpSpPr>
        <p:grpSpPr>
          <a:xfrm>
            <a:off x="1069974" y="5044591"/>
            <a:ext cx="2440411" cy="466436"/>
            <a:chOff x="652475" y="4820085"/>
            <a:chExt cx="2440411" cy="466436"/>
          </a:xfrm>
        </p:grpSpPr>
        <p:grpSp>
          <p:nvGrpSpPr>
            <p:cNvPr id="70" name="Csoportba foglalás 69">
              <a:extLst>
                <a:ext uri="{FF2B5EF4-FFF2-40B4-BE49-F238E27FC236}">
                  <a16:creationId xmlns:a16="http://schemas.microsoft.com/office/drawing/2014/main" id="{283FBF87-C77A-4084-AFD2-BCCBA10DAC9E}"/>
                </a:ext>
              </a:extLst>
            </p:cNvPr>
            <p:cNvGrpSpPr/>
            <p:nvPr/>
          </p:nvGrpSpPr>
          <p:grpSpPr>
            <a:xfrm>
              <a:off x="670388" y="4820085"/>
              <a:ext cx="2422498" cy="134350"/>
              <a:chOff x="8427013" y="5224034"/>
              <a:chExt cx="2422498" cy="134350"/>
            </a:xfrm>
          </p:grpSpPr>
          <p:cxnSp>
            <p:nvCxnSpPr>
              <p:cNvPr id="72" name="Egyenes összekötő 71">
                <a:extLst>
                  <a:ext uri="{FF2B5EF4-FFF2-40B4-BE49-F238E27FC236}">
                    <a16:creationId xmlns:a16="http://schemas.microsoft.com/office/drawing/2014/main" id="{A35A1CF5-27C7-45B3-B833-A3B9A4941C42}"/>
                  </a:ext>
                </a:extLst>
              </p:cNvPr>
              <p:cNvCxnSpPr>
                <a:cxnSpLocks/>
              </p:cNvCxnSpPr>
              <p:nvPr/>
            </p:nvCxnSpPr>
            <p:spPr>
              <a:xfrm>
                <a:off x="8427013" y="5224034"/>
                <a:ext cx="0" cy="1343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Egyenes összekötő 72">
                <a:extLst>
                  <a:ext uri="{FF2B5EF4-FFF2-40B4-BE49-F238E27FC236}">
                    <a16:creationId xmlns:a16="http://schemas.microsoft.com/office/drawing/2014/main" id="{E83A243F-FEC0-4A03-AB1D-D04CD71C5E72}"/>
                  </a:ext>
                </a:extLst>
              </p:cNvPr>
              <p:cNvCxnSpPr>
                <a:cxnSpLocks/>
              </p:cNvCxnSpPr>
              <p:nvPr/>
            </p:nvCxnSpPr>
            <p:spPr>
              <a:xfrm>
                <a:off x="8427013" y="5358384"/>
                <a:ext cx="2420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Egyenes összekötő 73">
                <a:extLst>
                  <a:ext uri="{FF2B5EF4-FFF2-40B4-BE49-F238E27FC236}">
                    <a16:creationId xmlns:a16="http://schemas.microsoft.com/office/drawing/2014/main" id="{2118C343-2FEA-4611-880D-3970C480A7BD}"/>
                  </a:ext>
                </a:extLst>
              </p:cNvPr>
              <p:cNvCxnSpPr>
                <a:cxnSpLocks/>
              </p:cNvCxnSpPr>
              <p:nvPr/>
            </p:nvCxnSpPr>
            <p:spPr>
              <a:xfrm flipH="1">
                <a:off x="10847479" y="5224034"/>
                <a:ext cx="2032" cy="131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 name="Cím 1">
              <a:extLst>
                <a:ext uri="{FF2B5EF4-FFF2-40B4-BE49-F238E27FC236}">
                  <a16:creationId xmlns:a16="http://schemas.microsoft.com/office/drawing/2014/main" id="{8E21F4FE-787C-49AF-A7D7-5DDF7172A10D}"/>
                </a:ext>
              </a:extLst>
            </p:cNvPr>
            <p:cNvSpPr txBox="1">
              <a:spLocks/>
            </p:cNvSpPr>
            <p:nvPr/>
          </p:nvSpPr>
          <p:spPr>
            <a:xfrm>
              <a:off x="652475" y="4957721"/>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ADATBÁZIS</a:t>
              </a:r>
            </a:p>
          </p:txBody>
        </p:sp>
      </p:grpSp>
      <p:pic>
        <p:nvPicPr>
          <p:cNvPr id="75" name="Kép 74">
            <a:extLst>
              <a:ext uri="{FF2B5EF4-FFF2-40B4-BE49-F238E27FC236}">
                <a16:creationId xmlns:a16="http://schemas.microsoft.com/office/drawing/2014/main" id="{B7B4F051-4B7D-463F-A790-E224AD131245}"/>
              </a:ext>
            </a:extLst>
          </p:cNvPr>
          <p:cNvPicPr>
            <a:picLocks noChangeAspect="1"/>
          </p:cNvPicPr>
          <p:nvPr/>
        </p:nvPicPr>
        <p:blipFill rotWithShape="1">
          <a:blip r:embed="rId6"/>
          <a:srcRect l="26029" t="20014" r="26225" b="18021"/>
          <a:stretch/>
        </p:blipFill>
        <p:spPr>
          <a:xfrm>
            <a:off x="9606243" y="3841900"/>
            <a:ext cx="1745136" cy="1132413"/>
          </a:xfrm>
          <a:prstGeom prst="rect">
            <a:avLst/>
          </a:prstGeom>
        </p:spPr>
      </p:pic>
      <p:pic>
        <p:nvPicPr>
          <p:cNvPr id="76" name="Picture 2" descr="File:Node.js logo.svg - Wikimedia Commons">
            <a:extLst>
              <a:ext uri="{FF2B5EF4-FFF2-40B4-BE49-F238E27FC236}">
                <a16:creationId xmlns:a16="http://schemas.microsoft.com/office/drawing/2014/main" id="{D45BDDEA-970D-42A2-9472-2D846C16BA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3918" y="3833840"/>
            <a:ext cx="1858533" cy="1136911"/>
          </a:xfrm>
          <a:prstGeom prst="rect">
            <a:avLst/>
          </a:prstGeom>
          <a:noFill/>
          <a:extLst>
            <a:ext uri="{909E8E84-426E-40DD-AFC4-6F175D3DCCD1}">
              <a14:hiddenFill xmlns:a14="http://schemas.microsoft.com/office/drawing/2010/main">
                <a:solidFill>
                  <a:srgbClr val="FFFFFF"/>
                </a:solidFill>
              </a14:hiddenFill>
            </a:ext>
          </a:extLst>
        </p:spPr>
      </p:pic>
      <p:sp>
        <p:nvSpPr>
          <p:cNvPr id="79" name="Cím 1">
            <a:extLst>
              <a:ext uri="{FF2B5EF4-FFF2-40B4-BE49-F238E27FC236}">
                <a16:creationId xmlns:a16="http://schemas.microsoft.com/office/drawing/2014/main" id="{1A4C4441-4A51-4EAA-AF35-0496AE54C25A}"/>
              </a:ext>
            </a:extLst>
          </p:cNvPr>
          <p:cNvSpPr txBox="1">
            <a:spLocks/>
          </p:cNvSpPr>
          <p:nvPr/>
        </p:nvSpPr>
        <p:spPr>
          <a:xfrm>
            <a:off x="962397" y="784820"/>
            <a:ext cx="7782083" cy="97045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PROJEKTBEN ALKALMAZOTT TECHNOLÓGIÁK</a:t>
            </a:r>
          </a:p>
        </p:txBody>
      </p:sp>
      <p:pic>
        <p:nvPicPr>
          <p:cNvPr id="28" name="Tartalom helye 6">
            <a:extLst>
              <a:ext uri="{FF2B5EF4-FFF2-40B4-BE49-F238E27FC236}">
                <a16:creationId xmlns:a16="http://schemas.microsoft.com/office/drawing/2014/main" id="{599EAC9E-7038-4858-8D65-A73F048EDBAA}"/>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9928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ppt_x"/>
                                          </p:val>
                                        </p:tav>
                                        <p:tav tm="100000">
                                          <p:val>
                                            <p:strVal val="#ppt_x"/>
                                          </p:val>
                                        </p:tav>
                                      </p:tavLst>
                                    </p:anim>
                                    <p:anim calcmode="lin" valueType="num">
                                      <p:cBhvr additive="base">
                                        <p:cTn id="16" dur="50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additive="base">
                                        <p:cTn id="29" dur="500" fill="hold"/>
                                        <p:tgtEl>
                                          <p:spTgt spid="57"/>
                                        </p:tgtEl>
                                        <p:attrNameLst>
                                          <p:attrName>ppt_x</p:attrName>
                                        </p:attrNameLst>
                                      </p:cBhvr>
                                      <p:tavLst>
                                        <p:tav tm="0">
                                          <p:val>
                                            <p:strVal val="#ppt_x"/>
                                          </p:val>
                                        </p:tav>
                                        <p:tav tm="100000">
                                          <p:val>
                                            <p:strVal val="#ppt_x"/>
                                          </p:val>
                                        </p:tav>
                                      </p:tavLst>
                                    </p:anim>
                                    <p:anim calcmode="lin" valueType="num">
                                      <p:cBhvr additive="base">
                                        <p:cTn id="30" dur="500" fill="hold"/>
                                        <p:tgtEl>
                                          <p:spTgt spid="5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500" fill="hold"/>
                                        <p:tgtEl>
                                          <p:spTgt spid="69"/>
                                        </p:tgtEl>
                                        <p:attrNameLst>
                                          <p:attrName>ppt_x</p:attrName>
                                        </p:attrNameLst>
                                      </p:cBhvr>
                                      <p:tavLst>
                                        <p:tav tm="0">
                                          <p:val>
                                            <p:strVal val="#ppt_x"/>
                                          </p:val>
                                        </p:tav>
                                        <p:tav tm="100000">
                                          <p:val>
                                            <p:strVal val="#ppt_x"/>
                                          </p:val>
                                        </p:tav>
                                      </p:tavLst>
                                    </p:anim>
                                    <p:anim calcmode="lin" valueType="num">
                                      <p:cBhvr additive="base">
                                        <p:cTn id="34" dur="500" fill="hold"/>
                                        <p:tgtEl>
                                          <p:spTgt spid="6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ppt_x"/>
                                          </p:val>
                                        </p:tav>
                                        <p:tav tm="100000">
                                          <p:val>
                                            <p:strVal val="#ppt_x"/>
                                          </p:val>
                                        </p:tav>
                                      </p:tavLst>
                                    </p:anim>
                                    <p:anim calcmode="lin" valueType="num">
                                      <p:cBhvr additive="base">
                                        <p:cTn id="3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2378243" y="2761264"/>
            <a:ext cx="9391015" cy="81752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000" b="0" spc="300" dirty="0">
                <a:solidFill>
                  <a:schemeClr val="bg1">
                    <a:lumMod val="85000"/>
                    <a:lumOff val="15000"/>
                  </a:schemeClr>
                </a:solidFill>
                <a:latin typeface="Bahnschrift" panose="020B0502040204020203" pitchFamily="34" charset="0"/>
              </a:rPr>
              <a:t>A fejlesztés során nagy segítség volt az NPM csomagok használata, így számos csomagot integráltunk projektünkbe.</a:t>
            </a:r>
          </a:p>
        </p:txBody>
      </p:sp>
      <p:graphicFrame>
        <p:nvGraphicFramePr>
          <p:cNvPr id="5" name="Táblázat 4">
            <a:extLst>
              <a:ext uri="{FF2B5EF4-FFF2-40B4-BE49-F238E27FC236}">
                <a16:creationId xmlns:a16="http://schemas.microsoft.com/office/drawing/2014/main" id="{59C82707-A5C0-4F5B-B3E9-204B9BCAB4A8}"/>
              </a:ext>
            </a:extLst>
          </p:cNvPr>
          <p:cNvGraphicFramePr>
            <a:graphicFrameLocks noGrp="1"/>
          </p:cNvGraphicFramePr>
          <p:nvPr>
            <p:extLst>
              <p:ext uri="{D42A27DB-BD31-4B8C-83A1-F6EECF244321}">
                <p14:modId xmlns:p14="http://schemas.microsoft.com/office/powerpoint/2010/main" val="139513618"/>
              </p:ext>
            </p:extLst>
          </p:nvPr>
        </p:nvGraphicFramePr>
        <p:xfrm>
          <a:off x="758825" y="4506382"/>
          <a:ext cx="10674350" cy="1738332"/>
        </p:xfrm>
        <a:graphic>
          <a:graphicData uri="http://schemas.openxmlformats.org/drawingml/2006/table">
            <a:tbl>
              <a:tblPr>
                <a:tableStyleId>{5C22544A-7EE6-4342-B048-85BDC9FD1C3A}</a:tableStyleId>
              </a:tblPr>
              <a:tblGrid>
                <a:gridCol w="1542435">
                  <a:extLst>
                    <a:ext uri="{9D8B030D-6E8A-4147-A177-3AD203B41FA5}">
                      <a16:colId xmlns:a16="http://schemas.microsoft.com/office/drawing/2014/main" val="2770030164"/>
                    </a:ext>
                  </a:extLst>
                </a:gridCol>
                <a:gridCol w="736162">
                  <a:extLst>
                    <a:ext uri="{9D8B030D-6E8A-4147-A177-3AD203B41FA5}">
                      <a16:colId xmlns:a16="http://schemas.microsoft.com/office/drawing/2014/main" val="1807207331"/>
                    </a:ext>
                  </a:extLst>
                </a:gridCol>
                <a:gridCol w="8395753">
                  <a:extLst>
                    <a:ext uri="{9D8B030D-6E8A-4147-A177-3AD203B41FA5}">
                      <a16:colId xmlns:a16="http://schemas.microsoft.com/office/drawing/2014/main" val="917377083"/>
                    </a:ext>
                  </a:extLst>
                </a:gridCol>
              </a:tblGrid>
              <a:tr h="289722">
                <a:tc>
                  <a:txBody>
                    <a:bodyPr/>
                    <a:lstStyle/>
                    <a:p>
                      <a:pPr algn="l" fontAlgn="ctr"/>
                      <a:r>
                        <a:rPr lang="hu-HU" sz="1100" b="1" u="none" strike="noStrike" dirty="0">
                          <a:solidFill>
                            <a:schemeClr val="bg1">
                              <a:lumMod val="85000"/>
                              <a:lumOff val="15000"/>
                            </a:schemeClr>
                          </a:solidFill>
                          <a:effectLst/>
                        </a:rPr>
                        <a:t>NPM PACK</a:t>
                      </a:r>
                      <a:endParaRPr lang="hu-HU" sz="1100" b="1" i="0" u="none" strike="noStrike" dirty="0">
                        <a:solidFill>
                          <a:schemeClr val="bg1">
                            <a:lumMod val="85000"/>
                            <a:lumOff val="15000"/>
                          </a:schemeClr>
                        </a:solidFill>
                        <a:effectLst/>
                        <a:latin typeface="Bahnschrift" panose="020B0502040204020203" pitchFamily="34" charset="0"/>
                      </a:endParaRPr>
                    </a:p>
                  </a:txBody>
                  <a:tcPr marL="6125" marR="6125" marT="6125" marB="0" anchor="ctr"/>
                </a:tc>
                <a:tc>
                  <a:txBody>
                    <a:bodyPr/>
                    <a:lstStyle/>
                    <a:p>
                      <a:pPr algn="l" fontAlgn="ctr"/>
                      <a:r>
                        <a:rPr lang="hu-HU" sz="1100" b="1" u="none" strike="noStrike">
                          <a:solidFill>
                            <a:schemeClr val="bg1">
                              <a:lumMod val="85000"/>
                              <a:lumOff val="15000"/>
                            </a:schemeClr>
                          </a:solidFill>
                          <a:effectLst/>
                        </a:rPr>
                        <a:t>VERZIÓ</a:t>
                      </a:r>
                      <a:endParaRPr lang="hu-HU" sz="1100" b="1" i="0" u="none" strike="noStrike">
                        <a:solidFill>
                          <a:schemeClr val="bg1">
                            <a:lumMod val="85000"/>
                            <a:lumOff val="15000"/>
                          </a:schemeClr>
                        </a:solidFill>
                        <a:effectLst/>
                        <a:latin typeface="Bahnschrift" panose="020B0502040204020203" pitchFamily="34" charset="0"/>
                      </a:endParaRPr>
                    </a:p>
                  </a:txBody>
                  <a:tcPr marL="6125" marR="6125" marT="6125" marB="0" anchor="ctr"/>
                </a:tc>
                <a:tc>
                  <a:txBody>
                    <a:bodyPr/>
                    <a:lstStyle/>
                    <a:p>
                      <a:pPr algn="l" fontAlgn="ctr"/>
                      <a:r>
                        <a:rPr lang="hu-HU" sz="1100" b="1" u="none" strike="noStrike" dirty="0">
                          <a:solidFill>
                            <a:schemeClr val="bg1">
                              <a:lumMod val="85000"/>
                              <a:lumOff val="15000"/>
                            </a:schemeClr>
                          </a:solidFill>
                          <a:effectLst/>
                        </a:rPr>
                        <a:t>FELADATA</a:t>
                      </a:r>
                      <a:endParaRPr lang="hu-HU" sz="1100" b="1" i="0" u="none" strike="noStrike" dirty="0">
                        <a:solidFill>
                          <a:schemeClr val="bg1">
                            <a:lumMod val="85000"/>
                            <a:lumOff val="15000"/>
                          </a:schemeClr>
                        </a:solidFill>
                        <a:effectLst/>
                        <a:latin typeface="Bahnschrift" panose="020B0502040204020203" pitchFamily="34" charset="0"/>
                      </a:endParaRPr>
                    </a:p>
                  </a:txBody>
                  <a:tcPr marL="6125" marR="6125" marT="6125" marB="0" anchor="ctr"/>
                </a:tc>
                <a:extLst>
                  <a:ext uri="{0D108BD9-81ED-4DB2-BD59-A6C34878D82A}">
                    <a16:rowId xmlns:a16="http://schemas.microsoft.com/office/drawing/2014/main" val="4239842099"/>
                  </a:ext>
                </a:extLst>
              </a:tr>
              <a:tr h="289722">
                <a:tc>
                  <a:txBody>
                    <a:bodyPr/>
                    <a:lstStyle/>
                    <a:p>
                      <a:pPr algn="l" fontAlgn="ctr"/>
                      <a:r>
                        <a:rPr lang="hu-HU" sz="1400" b="1" u="none" strike="noStrike" dirty="0">
                          <a:solidFill>
                            <a:schemeClr val="bg1">
                              <a:lumMod val="85000"/>
                              <a:lumOff val="15000"/>
                            </a:schemeClr>
                          </a:solidFill>
                          <a:effectLst/>
                        </a:rPr>
                        <a:t>aos</a:t>
                      </a:r>
                      <a:endParaRPr lang="hu-HU" sz="1400" b="1"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^2.3.4</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Animált megjelenést kölcsönöz görgetés során</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3540313463"/>
                  </a:ext>
                </a:extLst>
              </a:tr>
              <a:tr h="289722">
                <a:tc>
                  <a:txBody>
                    <a:bodyPr/>
                    <a:lstStyle/>
                    <a:p>
                      <a:pPr algn="l" fontAlgn="ctr"/>
                      <a:r>
                        <a:rPr lang="hu-HU" sz="1400" b="1" u="none" strike="noStrike" dirty="0">
                          <a:solidFill>
                            <a:schemeClr val="bg1">
                              <a:lumMod val="85000"/>
                              <a:lumOff val="15000"/>
                            </a:schemeClr>
                          </a:solidFill>
                          <a:effectLst/>
                        </a:rPr>
                        <a:t>bootstrap</a:t>
                      </a:r>
                      <a:endParaRPr lang="hu-HU" sz="1400" b="1"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bg1">
                              <a:lumMod val="85000"/>
                              <a:lumOff val="15000"/>
                            </a:schemeClr>
                          </a:solidFill>
                          <a:effectLst/>
                        </a:rPr>
                        <a:t>^5.0.0</a:t>
                      </a:r>
                      <a:endParaRPr lang="hu-HU" sz="1400" b="0"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Bootstrap keretrendszer integrálását végzi.</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3207053390"/>
                  </a:ext>
                </a:extLst>
              </a:tr>
              <a:tr h="289722">
                <a:tc>
                  <a:txBody>
                    <a:bodyPr/>
                    <a:lstStyle/>
                    <a:p>
                      <a:pPr algn="l" fontAlgn="ctr"/>
                      <a:r>
                        <a:rPr lang="hu-HU" sz="1400" b="1" u="none" strike="noStrike" dirty="0">
                          <a:solidFill>
                            <a:schemeClr val="bg1">
                              <a:lumMod val="85000"/>
                              <a:lumOff val="15000"/>
                            </a:schemeClr>
                          </a:solidFill>
                          <a:effectLst/>
                        </a:rPr>
                        <a:t>jspdf</a:t>
                      </a:r>
                      <a:endParaRPr lang="hu-HU" sz="1400" b="1"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bg1">
                              <a:lumMod val="85000"/>
                              <a:lumOff val="15000"/>
                            </a:schemeClr>
                          </a:solidFill>
                          <a:effectLst/>
                        </a:rPr>
                        <a:t>^2.5.1</a:t>
                      </a:r>
                      <a:endParaRPr lang="hu-HU" sz="1400" b="0"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Tartalmak konvertálását végzi pdf formátumba</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2988101283"/>
                  </a:ext>
                </a:extLst>
              </a:tr>
              <a:tr h="289722">
                <a:tc>
                  <a:txBody>
                    <a:bodyPr/>
                    <a:lstStyle/>
                    <a:p>
                      <a:pPr algn="l" fontAlgn="ctr"/>
                      <a:r>
                        <a:rPr lang="hu-HU" sz="1400" b="1" u="none" strike="noStrike">
                          <a:solidFill>
                            <a:schemeClr val="bg1">
                              <a:lumMod val="85000"/>
                              <a:lumOff val="15000"/>
                            </a:schemeClr>
                          </a:solidFill>
                          <a:effectLst/>
                        </a:rPr>
                        <a:t>vue-router</a:t>
                      </a:r>
                      <a:endParaRPr lang="hu-HU" sz="1400" b="1"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bg1">
                              <a:lumMod val="85000"/>
                              <a:lumOff val="15000"/>
                            </a:schemeClr>
                          </a:solidFill>
                          <a:effectLst/>
                        </a:rPr>
                        <a:t>^4.1.6</a:t>
                      </a:r>
                      <a:endParaRPr lang="hu-HU" sz="1400" b="0"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Útvonalak, végpontokat kezel.</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991958702"/>
                  </a:ext>
                </a:extLst>
              </a:tr>
              <a:tr h="289722">
                <a:tc>
                  <a:txBody>
                    <a:bodyPr/>
                    <a:lstStyle/>
                    <a:p>
                      <a:pPr algn="l" fontAlgn="ctr"/>
                      <a:r>
                        <a:rPr lang="hu-HU" sz="1400" b="1" u="none" strike="noStrike" dirty="0">
                          <a:solidFill>
                            <a:schemeClr val="bg1">
                              <a:lumMod val="85000"/>
                              <a:lumOff val="15000"/>
                            </a:schemeClr>
                          </a:solidFill>
                          <a:effectLst/>
                        </a:rPr>
                        <a:t>vuex</a:t>
                      </a:r>
                      <a:endParaRPr lang="hu-HU" sz="1400" b="1"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bg1">
                              <a:lumMod val="85000"/>
                              <a:lumOff val="15000"/>
                            </a:schemeClr>
                          </a:solidFill>
                          <a:effectLst/>
                        </a:rPr>
                        <a:t>^4.1.0</a:t>
                      </a:r>
                      <a:endParaRPr lang="hu-HU" sz="1400" b="0" i="0" u="none" strike="noStrike">
                        <a:solidFill>
                          <a:schemeClr val="bg1">
                            <a:lumMod val="85000"/>
                            <a:lumOff val="15000"/>
                          </a:schemeClr>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bg1">
                              <a:lumMod val="85000"/>
                              <a:lumOff val="15000"/>
                            </a:schemeClr>
                          </a:solidFill>
                          <a:effectLst/>
                        </a:rPr>
                        <a:t>Globális változók alkalmazása/használatát biztosítja</a:t>
                      </a:r>
                      <a:endParaRPr lang="hu-HU" sz="1400" b="0" i="0" u="none" strike="noStrike" dirty="0">
                        <a:solidFill>
                          <a:schemeClr val="bg1">
                            <a:lumMod val="85000"/>
                            <a:lumOff val="15000"/>
                          </a:schemeClr>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2783303928"/>
                  </a:ext>
                </a:extLst>
              </a:tr>
            </a:tbl>
          </a:graphicData>
        </a:graphic>
      </p:graphicFrame>
      <p:pic>
        <p:nvPicPr>
          <p:cNvPr id="3074" name="Picture 2" descr="Npm Logo PNG Transparent &amp; SVG Vector - Freebie Supply">
            <a:extLst>
              <a:ext uri="{FF2B5EF4-FFF2-40B4-BE49-F238E27FC236}">
                <a16:creationId xmlns:a16="http://schemas.microsoft.com/office/drawing/2014/main" id="{2E12A405-7BB2-40B3-930F-210C1C46B5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7" t="26623" r="8400" b="26267"/>
          <a:stretch/>
        </p:blipFill>
        <p:spPr bwMode="auto">
          <a:xfrm>
            <a:off x="667758" y="2917202"/>
            <a:ext cx="1710485" cy="750461"/>
          </a:xfrm>
          <a:prstGeom prst="rect">
            <a:avLst/>
          </a:prstGeom>
          <a:noFill/>
          <a:extLst>
            <a:ext uri="{909E8E84-426E-40DD-AFC4-6F175D3DCCD1}">
              <a14:hiddenFill xmlns:a14="http://schemas.microsoft.com/office/drawing/2010/main">
                <a:solidFill>
                  <a:srgbClr val="FFFFFF"/>
                </a:solidFill>
              </a14:hiddenFill>
            </a:ext>
          </a:extLst>
        </p:spPr>
      </p:pic>
      <p:sp>
        <p:nvSpPr>
          <p:cNvPr id="7" name="Cím 1">
            <a:extLst>
              <a:ext uri="{FF2B5EF4-FFF2-40B4-BE49-F238E27FC236}">
                <a16:creationId xmlns:a16="http://schemas.microsoft.com/office/drawing/2014/main" id="{1046B8C4-513D-4186-A707-2F934E3758A0}"/>
              </a:ext>
            </a:extLst>
          </p:cNvPr>
          <p:cNvSpPr txBox="1">
            <a:spLocks/>
          </p:cNvSpPr>
          <p:nvPr/>
        </p:nvSpPr>
        <p:spPr>
          <a:xfrm>
            <a:off x="667758" y="4096736"/>
            <a:ext cx="6139442" cy="4087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b="0" spc="300" dirty="0">
                <a:solidFill>
                  <a:schemeClr val="bg1">
                    <a:lumMod val="85000"/>
                    <a:lumOff val="15000"/>
                  </a:schemeClr>
                </a:solidFill>
                <a:latin typeface="Bahnschrift" panose="020B0502040204020203" pitchFamily="34" charset="0"/>
              </a:rPr>
              <a:t>Frontendben alkalmazott fontosabb csomagok:</a:t>
            </a:r>
          </a:p>
        </p:txBody>
      </p:sp>
      <p:sp>
        <p:nvSpPr>
          <p:cNvPr id="9" name="Cím 1">
            <a:extLst>
              <a:ext uri="{FF2B5EF4-FFF2-40B4-BE49-F238E27FC236}">
                <a16:creationId xmlns:a16="http://schemas.microsoft.com/office/drawing/2014/main" id="{77CA7F45-051F-4E89-BBF0-C1AECDCF82BF}"/>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NPM CSOMAGOK A PROJEKTBEN</a:t>
            </a:r>
          </a:p>
        </p:txBody>
      </p:sp>
      <p:pic>
        <p:nvPicPr>
          <p:cNvPr id="10" name="Tartalom helye 6">
            <a:extLst>
              <a:ext uri="{FF2B5EF4-FFF2-40B4-BE49-F238E27FC236}">
                <a16:creationId xmlns:a16="http://schemas.microsoft.com/office/drawing/2014/main" id="{B50913C3-8DEA-4414-B6A4-C83D2BB34931}"/>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79054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áblázat 1">
            <a:extLst>
              <a:ext uri="{FF2B5EF4-FFF2-40B4-BE49-F238E27FC236}">
                <a16:creationId xmlns:a16="http://schemas.microsoft.com/office/drawing/2014/main" id="{43EAEC46-5935-4C16-A3A8-DB2031DE42EA}"/>
              </a:ext>
            </a:extLst>
          </p:cNvPr>
          <p:cNvGraphicFramePr>
            <a:graphicFrameLocks noGrp="1"/>
          </p:cNvGraphicFramePr>
          <p:nvPr>
            <p:extLst>
              <p:ext uri="{D42A27DB-BD31-4B8C-83A1-F6EECF244321}">
                <p14:modId xmlns:p14="http://schemas.microsoft.com/office/powerpoint/2010/main" val="3646407781"/>
              </p:ext>
            </p:extLst>
          </p:nvPr>
        </p:nvGraphicFramePr>
        <p:xfrm>
          <a:off x="758828" y="1096682"/>
          <a:ext cx="10674350" cy="1726896"/>
        </p:xfrm>
        <a:graphic>
          <a:graphicData uri="http://schemas.openxmlformats.org/drawingml/2006/table">
            <a:tbl>
              <a:tblPr>
                <a:tableStyleId>{5C22544A-7EE6-4342-B048-85BDC9FD1C3A}</a:tableStyleId>
              </a:tblPr>
              <a:tblGrid>
                <a:gridCol w="1410351">
                  <a:extLst>
                    <a:ext uri="{9D8B030D-6E8A-4147-A177-3AD203B41FA5}">
                      <a16:colId xmlns:a16="http://schemas.microsoft.com/office/drawing/2014/main" val="730947713"/>
                    </a:ext>
                  </a:extLst>
                </a:gridCol>
                <a:gridCol w="778832">
                  <a:extLst>
                    <a:ext uri="{9D8B030D-6E8A-4147-A177-3AD203B41FA5}">
                      <a16:colId xmlns:a16="http://schemas.microsoft.com/office/drawing/2014/main" val="2867546102"/>
                    </a:ext>
                  </a:extLst>
                </a:gridCol>
                <a:gridCol w="8485167">
                  <a:extLst>
                    <a:ext uri="{9D8B030D-6E8A-4147-A177-3AD203B41FA5}">
                      <a16:colId xmlns:a16="http://schemas.microsoft.com/office/drawing/2014/main" val="3051513376"/>
                    </a:ext>
                  </a:extLst>
                </a:gridCol>
              </a:tblGrid>
              <a:tr h="189270">
                <a:tc>
                  <a:txBody>
                    <a:bodyPr/>
                    <a:lstStyle/>
                    <a:p>
                      <a:pPr algn="l" fontAlgn="ctr"/>
                      <a:r>
                        <a:rPr lang="hu-HU" sz="1100" b="1" u="none" strike="noStrike" dirty="0">
                          <a:solidFill>
                            <a:schemeClr val="bg1">
                              <a:lumMod val="85000"/>
                              <a:lumOff val="15000"/>
                            </a:schemeClr>
                          </a:solidFill>
                          <a:effectLst/>
                        </a:rPr>
                        <a:t>NPM PACK</a:t>
                      </a:r>
                      <a:endParaRPr lang="hu-HU" sz="1100" b="1" i="0" u="none" strike="noStrike" dirty="0">
                        <a:solidFill>
                          <a:schemeClr val="bg1">
                            <a:lumMod val="85000"/>
                            <a:lumOff val="15000"/>
                          </a:schemeClr>
                        </a:solidFill>
                        <a:effectLst/>
                        <a:latin typeface="Bahnschrift" panose="020B0502040204020203" pitchFamily="34" charset="0"/>
                      </a:endParaRPr>
                    </a:p>
                  </a:txBody>
                  <a:tcPr marL="7620" marR="7620" marT="7620" marB="0" anchor="ctr"/>
                </a:tc>
                <a:tc>
                  <a:txBody>
                    <a:bodyPr/>
                    <a:lstStyle/>
                    <a:p>
                      <a:pPr algn="l" fontAlgn="ctr"/>
                      <a:r>
                        <a:rPr lang="hu-HU" sz="1100" b="1" u="none" strike="noStrike" dirty="0">
                          <a:solidFill>
                            <a:schemeClr val="bg1">
                              <a:lumMod val="85000"/>
                              <a:lumOff val="15000"/>
                            </a:schemeClr>
                          </a:solidFill>
                          <a:effectLst/>
                        </a:rPr>
                        <a:t>VERZIÓ</a:t>
                      </a:r>
                      <a:endParaRPr lang="hu-HU" sz="1100" b="1" i="0" u="none" strike="noStrike" dirty="0">
                        <a:solidFill>
                          <a:schemeClr val="bg1">
                            <a:lumMod val="85000"/>
                            <a:lumOff val="15000"/>
                          </a:schemeClr>
                        </a:solidFill>
                        <a:effectLst/>
                        <a:latin typeface="Bahnschrift" panose="020B0502040204020203" pitchFamily="34" charset="0"/>
                      </a:endParaRPr>
                    </a:p>
                  </a:txBody>
                  <a:tcPr marL="7620" marR="7620" marT="7620" marB="0" anchor="ctr"/>
                </a:tc>
                <a:tc>
                  <a:txBody>
                    <a:bodyPr/>
                    <a:lstStyle/>
                    <a:p>
                      <a:pPr algn="l" fontAlgn="ctr"/>
                      <a:r>
                        <a:rPr lang="hu-HU" sz="1100" b="1" u="none" strike="noStrike" dirty="0">
                          <a:solidFill>
                            <a:schemeClr val="bg1">
                              <a:lumMod val="85000"/>
                              <a:lumOff val="15000"/>
                            </a:schemeClr>
                          </a:solidFill>
                          <a:effectLst/>
                        </a:rPr>
                        <a:t>FELADATA</a:t>
                      </a:r>
                      <a:endParaRPr lang="hu-HU" sz="1100" b="1" i="0" u="none" strike="noStrike" dirty="0">
                        <a:solidFill>
                          <a:schemeClr val="bg1">
                            <a:lumMod val="85000"/>
                            <a:lumOff val="15000"/>
                          </a:schemeClr>
                        </a:solidFill>
                        <a:effectLst/>
                        <a:latin typeface="Bahnschrift" panose="020B0502040204020203" pitchFamily="34" charset="0"/>
                      </a:endParaRPr>
                    </a:p>
                  </a:txBody>
                  <a:tcPr marL="7620" marR="7620" marT="7620" marB="0" anchor="ctr"/>
                </a:tc>
                <a:extLst>
                  <a:ext uri="{0D108BD9-81ED-4DB2-BD59-A6C34878D82A}">
                    <a16:rowId xmlns:a16="http://schemas.microsoft.com/office/drawing/2014/main" val="2020730357"/>
                  </a:ext>
                </a:extLst>
              </a:tr>
              <a:tr h="325108">
                <a:tc>
                  <a:txBody>
                    <a:bodyPr/>
                    <a:lstStyle/>
                    <a:p>
                      <a:pPr algn="l" fontAlgn="ctr"/>
                      <a:r>
                        <a:rPr lang="hu-HU" sz="1400" b="1" u="none" strike="noStrike" dirty="0">
                          <a:solidFill>
                            <a:schemeClr val="bg1">
                              <a:lumMod val="85000"/>
                              <a:lumOff val="15000"/>
                            </a:schemeClr>
                          </a:solidFill>
                          <a:effectLst/>
                        </a:rPr>
                        <a:t>async</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^3.2.4</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Aszinkron műveletek végrehajtására szolgáló segédprogramokat tartalmazó JavaScript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455118420"/>
                  </a:ext>
                </a:extLst>
              </a:tr>
              <a:tr h="328598">
                <a:tc>
                  <a:txBody>
                    <a:bodyPr/>
                    <a:lstStyle/>
                    <a:p>
                      <a:pPr algn="l" fontAlgn="ctr"/>
                      <a:r>
                        <a:rPr lang="hu-HU" sz="1400" b="1" u="none" strike="noStrike" dirty="0">
                          <a:solidFill>
                            <a:schemeClr val="bg1">
                              <a:lumMod val="85000"/>
                              <a:lumOff val="15000"/>
                            </a:schemeClr>
                          </a:solidFill>
                          <a:effectLst/>
                        </a:rPr>
                        <a:t>axios</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^1.3.3</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HTTP kérések végrehajtására szolgáló JavaScript könyvtár, amely egyszerű interfészt kínál a Promise API-hoz.</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96112788"/>
                  </a:ext>
                </a:extLst>
              </a:tr>
              <a:tr h="189270">
                <a:tc>
                  <a:txBody>
                    <a:bodyPr/>
                    <a:lstStyle/>
                    <a:p>
                      <a:pPr algn="l" fontAlgn="ctr"/>
                      <a:r>
                        <a:rPr lang="hu-HU" sz="1400" b="1" u="none" strike="noStrike" dirty="0">
                          <a:solidFill>
                            <a:schemeClr val="bg1">
                              <a:lumMod val="85000"/>
                              <a:lumOff val="15000"/>
                            </a:schemeClr>
                          </a:solidFill>
                          <a:effectLst/>
                        </a:rPr>
                        <a:t>bcrypt</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^5.1.0</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Hash függvényeket és tartalmazó könyvtár a jelszavak biztonságos tárolásához.</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484901003"/>
                  </a:ext>
                </a:extLst>
              </a:tr>
              <a:tr h="189270">
                <a:tc>
                  <a:txBody>
                    <a:bodyPr/>
                    <a:lstStyle/>
                    <a:p>
                      <a:pPr algn="l" fontAlgn="ctr"/>
                      <a:r>
                        <a:rPr lang="hu-HU" sz="1400" b="1" u="none" strike="noStrike" dirty="0">
                          <a:solidFill>
                            <a:schemeClr val="bg1">
                              <a:lumMod val="85000"/>
                              <a:lumOff val="15000"/>
                            </a:schemeClr>
                          </a:solidFill>
                          <a:effectLst/>
                        </a:rPr>
                        <a:t>cors</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^2.8.5</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Cross-Origin Resource Sharing (CORS) funkciók bekapcsolására szolgáló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796126340"/>
                  </a:ext>
                </a:extLst>
              </a:tr>
              <a:tr h="189270">
                <a:tc>
                  <a:txBody>
                    <a:bodyPr/>
                    <a:lstStyle/>
                    <a:p>
                      <a:pPr algn="l" fontAlgn="ctr"/>
                      <a:r>
                        <a:rPr lang="hu-HU" sz="1400" b="1" u="none" strike="noStrike" dirty="0">
                          <a:solidFill>
                            <a:schemeClr val="bg1">
                              <a:lumMod val="85000"/>
                              <a:lumOff val="15000"/>
                            </a:schemeClr>
                          </a:solidFill>
                          <a:effectLst/>
                        </a:rPr>
                        <a:t>dotenv</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^16.0.3</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Környezeti változók betöltésére szolgáló könyvtár a .env fájlból.</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247056596"/>
                  </a:ext>
                </a:extLst>
              </a:tr>
              <a:tr h="189270">
                <a:tc>
                  <a:txBody>
                    <a:bodyPr/>
                    <a:lstStyle/>
                    <a:p>
                      <a:pPr algn="l" fontAlgn="ctr"/>
                      <a:r>
                        <a:rPr lang="hu-HU" sz="1400" b="1" u="none" strike="noStrike" dirty="0">
                          <a:solidFill>
                            <a:schemeClr val="bg1">
                              <a:lumMod val="85000"/>
                              <a:lumOff val="15000"/>
                            </a:schemeClr>
                          </a:solidFill>
                          <a:effectLst/>
                        </a:rPr>
                        <a:t>express</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^4.18.2</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Webes alkalmazások készítéséhez szolgáló keretrendszer.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339517612"/>
                  </a:ext>
                </a:extLst>
              </a:tr>
            </a:tbl>
          </a:graphicData>
        </a:graphic>
      </p:graphicFrame>
      <p:graphicFrame>
        <p:nvGraphicFramePr>
          <p:cNvPr id="3" name="Táblázat 2">
            <a:extLst>
              <a:ext uri="{FF2B5EF4-FFF2-40B4-BE49-F238E27FC236}">
                <a16:creationId xmlns:a16="http://schemas.microsoft.com/office/drawing/2014/main" id="{AB6B6A8C-3AAE-4110-B517-B948F8898C00}"/>
              </a:ext>
            </a:extLst>
          </p:cNvPr>
          <p:cNvGraphicFramePr>
            <a:graphicFrameLocks noGrp="1"/>
          </p:cNvGraphicFramePr>
          <p:nvPr>
            <p:extLst>
              <p:ext uri="{D42A27DB-BD31-4B8C-83A1-F6EECF244321}">
                <p14:modId xmlns:p14="http://schemas.microsoft.com/office/powerpoint/2010/main" val="2708004934"/>
              </p:ext>
            </p:extLst>
          </p:nvPr>
        </p:nvGraphicFramePr>
        <p:xfrm>
          <a:off x="758823" y="2787016"/>
          <a:ext cx="10674349" cy="548082"/>
        </p:xfrm>
        <a:graphic>
          <a:graphicData uri="http://schemas.openxmlformats.org/drawingml/2006/table">
            <a:tbl>
              <a:tblPr>
                <a:tableStyleId>{5C22544A-7EE6-4342-B048-85BDC9FD1C3A}</a:tableStyleId>
              </a:tblPr>
              <a:tblGrid>
                <a:gridCol w="1409950">
                  <a:extLst>
                    <a:ext uri="{9D8B030D-6E8A-4147-A177-3AD203B41FA5}">
                      <a16:colId xmlns:a16="http://schemas.microsoft.com/office/drawing/2014/main" val="2610234523"/>
                    </a:ext>
                  </a:extLst>
                </a:gridCol>
                <a:gridCol w="775072">
                  <a:extLst>
                    <a:ext uri="{9D8B030D-6E8A-4147-A177-3AD203B41FA5}">
                      <a16:colId xmlns:a16="http://schemas.microsoft.com/office/drawing/2014/main" val="4256330578"/>
                    </a:ext>
                  </a:extLst>
                </a:gridCol>
                <a:gridCol w="8489327">
                  <a:extLst>
                    <a:ext uri="{9D8B030D-6E8A-4147-A177-3AD203B41FA5}">
                      <a16:colId xmlns:a16="http://schemas.microsoft.com/office/drawing/2014/main" val="2072513237"/>
                    </a:ext>
                  </a:extLst>
                </a:gridCol>
              </a:tblGrid>
              <a:tr h="327102">
                <a:tc>
                  <a:txBody>
                    <a:bodyPr/>
                    <a:lstStyle/>
                    <a:p>
                      <a:pPr algn="l" fontAlgn="ctr"/>
                      <a:r>
                        <a:rPr lang="hu-HU" sz="1400" b="1" u="none" strike="noStrike" dirty="0">
                          <a:solidFill>
                            <a:schemeClr val="bg1">
                              <a:lumMod val="85000"/>
                              <a:lumOff val="15000"/>
                            </a:schemeClr>
                          </a:solidFill>
                          <a:effectLst/>
                        </a:rPr>
                        <a:t>mysql</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^2.18.1</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MySQL adatbázis-kezelő rendszerhez készült Node.js modul.</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761561778"/>
                  </a:ext>
                </a:extLst>
              </a:tr>
              <a:tr h="174455">
                <a:tc>
                  <a:txBody>
                    <a:bodyPr/>
                    <a:lstStyle/>
                    <a:p>
                      <a:pPr algn="l" fontAlgn="ctr"/>
                      <a:r>
                        <a:rPr lang="hu-HU" sz="1400" b="1" u="none" strike="noStrike" dirty="0">
                          <a:solidFill>
                            <a:schemeClr val="bg1">
                              <a:lumMod val="85000"/>
                              <a:lumOff val="15000"/>
                            </a:schemeClr>
                          </a:solidFill>
                          <a:effectLst/>
                        </a:rPr>
                        <a:t>nodemailer</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^6.9.1</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Email küldésre szolgáló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346804726"/>
                  </a:ext>
                </a:extLst>
              </a:tr>
            </a:tbl>
          </a:graphicData>
        </a:graphic>
      </p:graphicFrame>
      <p:sp>
        <p:nvSpPr>
          <p:cNvPr id="5" name="Cím 1">
            <a:extLst>
              <a:ext uri="{FF2B5EF4-FFF2-40B4-BE49-F238E27FC236}">
                <a16:creationId xmlns:a16="http://schemas.microsoft.com/office/drawing/2014/main" id="{1CCC981F-4B5A-471A-A9B7-BCB2451B05C3}"/>
              </a:ext>
            </a:extLst>
          </p:cNvPr>
          <p:cNvSpPr txBox="1">
            <a:spLocks/>
          </p:cNvSpPr>
          <p:nvPr/>
        </p:nvSpPr>
        <p:spPr>
          <a:xfrm>
            <a:off x="667088" y="576160"/>
            <a:ext cx="7999391" cy="4087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b="0" spc="300" dirty="0">
                <a:solidFill>
                  <a:schemeClr val="bg1">
                    <a:lumMod val="85000"/>
                    <a:lumOff val="15000"/>
                  </a:schemeClr>
                </a:solidFill>
                <a:latin typeface="Bahnschrift" panose="020B0502040204020203" pitchFamily="34" charset="0"/>
              </a:rPr>
              <a:t>Backendben alkalmazott fontosabb csomagok:</a:t>
            </a:r>
          </a:p>
        </p:txBody>
      </p:sp>
      <p:graphicFrame>
        <p:nvGraphicFramePr>
          <p:cNvPr id="6" name="Táblázat 5">
            <a:extLst>
              <a:ext uri="{FF2B5EF4-FFF2-40B4-BE49-F238E27FC236}">
                <a16:creationId xmlns:a16="http://schemas.microsoft.com/office/drawing/2014/main" id="{74980C4C-B816-4A8A-9CD1-3563A9501FC4}"/>
              </a:ext>
            </a:extLst>
          </p:cNvPr>
          <p:cNvGraphicFramePr>
            <a:graphicFrameLocks noGrp="1"/>
          </p:cNvGraphicFramePr>
          <p:nvPr>
            <p:extLst>
              <p:ext uri="{D42A27DB-BD31-4B8C-83A1-F6EECF244321}">
                <p14:modId xmlns:p14="http://schemas.microsoft.com/office/powerpoint/2010/main" val="636647672"/>
              </p:ext>
            </p:extLst>
          </p:nvPr>
        </p:nvGraphicFramePr>
        <p:xfrm>
          <a:off x="758825" y="4673435"/>
          <a:ext cx="10674349" cy="220980"/>
        </p:xfrm>
        <a:graphic>
          <a:graphicData uri="http://schemas.openxmlformats.org/drawingml/2006/table">
            <a:tbl>
              <a:tblPr>
                <a:tableStyleId>{5C22544A-7EE6-4342-B048-85BDC9FD1C3A}</a:tableStyleId>
              </a:tblPr>
              <a:tblGrid>
                <a:gridCol w="1409950">
                  <a:extLst>
                    <a:ext uri="{9D8B030D-6E8A-4147-A177-3AD203B41FA5}">
                      <a16:colId xmlns:a16="http://schemas.microsoft.com/office/drawing/2014/main" val="2610234523"/>
                    </a:ext>
                  </a:extLst>
                </a:gridCol>
                <a:gridCol w="775072">
                  <a:extLst>
                    <a:ext uri="{9D8B030D-6E8A-4147-A177-3AD203B41FA5}">
                      <a16:colId xmlns:a16="http://schemas.microsoft.com/office/drawing/2014/main" val="4256330578"/>
                    </a:ext>
                  </a:extLst>
                </a:gridCol>
                <a:gridCol w="8489327">
                  <a:extLst>
                    <a:ext uri="{9D8B030D-6E8A-4147-A177-3AD203B41FA5}">
                      <a16:colId xmlns:a16="http://schemas.microsoft.com/office/drawing/2014/main" val="2072513237"/>
                    </a:ext>
                  </a:extLst>
                </a:gridCol>
              </a:tblGrid>
              <a:tr h="174455">
                <a:tc>
                  <a:txBody>
                    <a:bodyPr/>
                    <a:lstStyle/>
                    <a:p>
                      <a:pPr algn="l" fontAlgn="ctr"/>
                      <a:r>
                        <a:rPr lang="hu-HU" sz="1400" b="1" u="none" strike="noStrike" dirty="0">
                          <a:solidFill>
                            <a:schemeClr val="bg1">
                              <a:lumMod val="85000"/>
                              <a:lumOff val="15000"/>
                            </a:schemeClr>
                          </a:solidFill>
                          <a:effectLst/>
                        </a:rPr>
                        <a:t>passport</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^0.6.0</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Felhasználó-hitelesítő middleware a Node.js-hez</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996194303"/>
                  </a:ext>
                </a:extLst>
              </a:tr>
            </a:tbl>
          </a:graphicData>
        </a:graphic>
      </p:graphicFrame>
      <p:graphicFrame>
        <p:nvGraphicFramePr>
          <p:cNvPr id="7" name="Táblázat 6">
            <a:extLst>
              <a:ext uri="{FF2B5EF4-FFF2-40B4-BE49-F238E27FC236}">
                <a16:creationId xmlns:a16="http://schemas.microsoft.com/office/drawing/2014/main" id="{ED7C6425-139A-490A-B058-49DE66345718}"/>
              </a:ext>
            </a:extLst>
          </p:cNvPr>
          <p:cNvGraphicFramePr>
            <a:graphicFrameLocks noGrp="1"/>
          </p:cNvGraphicFramePr>
          <p:nvPr>
            <p:extLst>
              <p:ext uri="{D42A27DB-BD31-4B8C-83A1-F6EECF244321}">
                <p14:modId xmlns:p14="http://schemas.microsoft.com/office/powerpoint/2010/main" val="2100281857"/>
              </p:ext>
            </p:extLst>
          </p:nvPr>
        </p:nvGraphicFramePr>
        <p:xfrm>
          <a:off x="758822" y="4247845"/>
          <a:ext cx="10674350" cy="220980"/>
        </p:xfrm>
        <a:graphic>
          <a:graphicData uri="http://schemas.openxmlformats.org/drawingml/2006/table">
            <a:tbl>
              <a:tblPr>
                <a:tableStyleId>{5C22544A-7EE6-4342-B048-85BDC9FD1C3A}</a:tableStyleId>
              </a:tblPr>
              <a:tblGrid>
                <a:gridCol w="1410351">
                  <a:extLst>
                    <a:ext uri="{9D8B030D-6E8A-4147-A177-3AD203B41FA5}">
                      <a16:colId xmlns:a16="http://schemas.microsoft.com/office/drawing/2014/main" val="1059305172"/>
                    </a:ext>
                  </a:extLst>
                </a:gridCol>
                <a:gridCol w="778832">
                  <a:extLst>
                    <a:ext uri="{9D8B030D-6E8A-4147-A177-3AD203B41FA5}">
                      <a16:colId xmlns:a16="http://schemas.microsoft.com/office/drawing/2014/main" val="400055162"/>
                    </a:ext>
                  </a:extLst>
                </a:gridCol>
                <a:gridCol w="8485167">
                  <a:extLst>
                    <a:ext uri="{9D8B030D-6E8A-4147-A177-3AD203B41FA5}">
                      <a16:colId xmlns:a16="http://schemas.microsoft.com/office/drawing/2014/main" val="3445994635"/>
                    </a:ext>
                  </a:extLst>
                </a:gridCol>
              </a:tblGrid>
              <a:tr h="189270">
                <a:tc>
                  <a:txBody>
                    <a:bodyPr/>
                    <a:lstStyle/>
                    <a:p>
                      <a:pPr algn="l" fontAlgn="ctr"/>
                      <a:r>
                        <a:rPr lang="hu-HU" sz="1400" b="1" u="none" strike="noStrike" dirty="0">
                          <a:solidFill>
                            <a:schemeClr val="bg1">
                              <a:lumMod val="85000"/>
                              <a:lumOff val="15000"/>
                            </a:schemeClr>
                          </a:solidFill>
                          <a:effectLst/>
                        </a:rPr>
                        <a:t>ejs</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^3.1.8</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JavaScript sablonmotor az adatok megjelenítéséhez a HTML oldalakon.</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57947151"/>
                  </a:ext>
                </a:extLst>
              </a:tr>
            </a:tbl>
          </a:graphicData>
        </a:graphic>
      </p:graphicFrame>
      <p:graphicFrame>
        <p:nvGraphicFramePr>
          <p:cNvPr id="8" name="Táblázat 7">
            <a:extLst>
              <a:ext uri="{FF2B5EF4-FFF2-40B4-BE49-F238E27FC236}">
                <a16:creationId xmlns:a16="http://schemas.microsoft.com/office/drawing/2014/main" id="{006A6EAC-DB2C-4CD0-A0F5-5F0D99730164}"/>
              </a:ext>
            </a:extLst>
          </p:cNvPr>
          <p:cNvGraphicFramePr>
            <a:graphicFrameLocks noGrp="1"/>
          </p:cNvGraphicFramePr>
          <p:nvPr>
            <p:extLst>
              <p:ext uri="{D42A27DB-BD31-4B8C-83A1-F6EECF244321}">
                <p14:modId xmlns:p14="http://schemas.microsoft.com/office/powerpoint/2010/main" val="3014133500"/>
              </p:ext>
            </p:extLst>
          </p:nvPr>
        </p:nvGraphicFramePr>
        <p:xfrm>
          <a:off x="758823" y="4907305"/>
          <a:ext cx="10674349" cy="220980"/>
        </p:xfrm>
        <a:graphic>
          <a:graphicData uri="http://schemas.openxmlformats.org/drawingml/2006/table">
            <a:tbl>
              <a:tblPr>
                <a:tableStyleId>{5C22544A-7EE6-4342-B048-85BDC9FD1C3A}</a:tableStyleId>
              </a:tblPr>
              <a:tblGrid>
                <a:gridCol w="1409950">
                  <a:extLst>
                    <a:ext uri="{9D8B030D-6E8A-4147-A177-3AD203B41FA5}">
                      <a16:colId xmlns:a16="http://schemas.microsoft.com/office/drawing/2014/main" val="1849818263"/>
                    </a:ext>
                  </a:extLst>
                </a:gridCol>
                <a:gridCol w="775072">
                  <a:extLst>
                    <a:ext uri="{9D8B030D-6E8A-4147-A177-3AD203B41FA5}">
                      <a16:colId xmlns:a16="http://schemas.microsoft.com/office/drawing/2014/main" val="4066997633"/>
                    </a:ext>
                  </a:extLst>
                </a:gridCol>
                <a:gridCol w="8489327">
                  <a:extLst>
                    <a:ext uri="{9D8B030D-6E8A-4147-A177-3AD203B41FA5}">
                      <a16:colId xmlns:a16="http://schemas.microsoft.com/office/drawing/2014/main" val="1357816"/>
                    </a:ext>
                  </a:extLst>
                </a:gridCol>
              </a:tblGrid>
              <a:tr h="174455">
                <a:tc>
                  <a:txBody>
                    <a:bodyPr/>
                    <a:lstStyle/>
                    <a:p>
                      <a:pPr algn="l" fontAlgn="ctr"/>
                      <a:r>
                        <a:rPr lang="hu-HU" sz="1400" b="1" u="none" strike="noStrike" dirty="0">
                          <a:solidFill>
                            <a:schemeClr val="bg1">
                              <a:lumMod val="85000"/>
                              <a:lumOff val="15000"/>
                            </a:schemeClr>
                          </a:solidFill>
                          <a:effectLst/>
                        </a:rPr>
                        <a:t>qrcode</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^1.5.1</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QR-kódok generálására szolgáló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16222468"/>
                  </a:ext>
                </a:extLst>
              </a:tr>
            </a:tbl>
          </a:graphicData>
        </a:graphic>
      </p:graphicFrame>
      <p:graphicFrame>
        <p:nvGraphicFramePr>
          <p:cNvPr id="9" name="Táblázat 8">
            <a:extLst>
              <a:ext uri="{FF2B5EF4-FFF2-40B4-BE49-F238E27FC236}">
                <a16:creationId xmlns:a16="http://schemas.microsoft.com/office/drawing/2014/main" id="{851E461F-9915-4E7B-878C-90CFB5614BD5}"/>
              </a:ext>
            </a:extLst>
          </p:cNvPr>
          <p:cNvGraphicFramePr>
            <a:graphicFrameLocks noGrp="1"/>
          </p:cNvGraphicFramePr>
          <p:nvPr>
            <p:extLst>
              <p:ext uri="{D42A27DB-BD31-4B8C-83A1-F6EECF244321}">
                <p14:modId xmlns:p14="http://schemas.microsoft.com/office/powerpoint/2010/main" val="211449261"/>
              </p:ext>
            </p:extLst>
          </p:nvPr>
        </p:nvGraphicFramePr>
        <p:xfrm>
          <a:off x="758822" y="4466655"/>
          <a:ext cx="10674350" cy="220980"/>
        </p:xfrm>
        <a:graphic>
          <a:graphicData uri="http://schemas.openxmlformats.org/drawingml/2006/table">
            <a:tbl>
              <a:tblPr>
                <a:tableStyleId>{5C22544A-7EE6-4342-B048-85BDC9FD1C3A}</a:tableStyleId>
              </a:tblPr>
              <a:tblGrid>
                <a:gridCol w="1410351">
                  <a:extLst>
                    <a:ext uri="{9D8B030D-6E8A-4147-A177-3AD203B41FA5}">
                      <a16:colId xmlns:a16="http://schemas.microsoft.com/office/drawing/2014/main" val="4069308015"/>
                    </a:ext>
                  </a:extLst>
                </a:gridCol>
                <a:gridCol w="778832">
                  <a:extLst>
                    <a:ext uri="{9D8B030D-6E8A-4147-A177-3AD203B41FA5}">
                      <a16:colId xmlns:a16="http://schemas.microsoft.com/office/drawing/2014/main" val="2263278645"/>
                    </a:ext>
                  </a:extLst>
                </a:gridCol>
                <a:gridCol w="8485167">
                  <a:extLst>
                    <a:ext uri="{9D8B030D-6E8A-4147-A177-3AD203B41FA5}">
                      <a16:colId xmlns:a16="http://schemas.microsoft.com/office/drawing/2014/main" val="3695053554"/>
                    </a:ext>
                  </a:extLst>
                </a:gridCol>
              </a:tblGrid>
              <a:tr h="189270">
                <a:tc>
                  <a:txBody>
                    <a:bodyPr/>
                    <a:lstStyle/>
                    <a:p>
                      <a:pPr algn="l" fontAlgn="ctr"/>
                      <a:r>
                        <a:rPr lang="hu-HU" sz="1400" b="1" u="none" strike="noStrike" dirty="0">
                          <a:solidFill>
                            <a:schemeClr val="bg1">
                              <a:lumMod val="85000"/>
                              <a:lumOff val="15000"/>
                            </a:schemeClr>
                          </a:solidFill>
                          <a:effectLst/>
                        </a:rPr>
                        <a:t>cookie-parser</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bg1">
                              <a:lumMod val="85000"/>
                              <a:lumOff val="15000"/>
                            </a:schemeClr>
                          </a:solidFill>
                          <a:effectLst/>
                        </a:rPr>
                        <a:t> ^1.4.6</a:t>
                      </a:r>
                      <a:endParaRPr lang="hu-HU" sz="1400" b="0" i="0" u="none" strike="noStrike">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HTTP sütik olvasására és írására szolgáló könyvtár.</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963712952"/>
                  </a:ext>
                </a:extLst>
              </a:tr>
            </a:tbl>
          </a:graphicData>
        </a:graphic>
      </p:graphicFrame>
      <p:graphicFrame>
        <p:nvGraphicFramePr>
          <p:cNvPr id="10" name="Táblázat 9">
            <a:extLst>
              <a:ext uri="{FF2B5EF4-FFF2-40B4-BE49-F238E27FC236}">
                <a16:creationId xmlns:a16="http://schemas.microsoft.com/office/drawing/2014/main" id="{E7F4ABA2-5AC2-4E4D-B118-E4F27074EE76}"/>
              </a:ext>
            </a:extLst>
          </p:cNvPr>
          <p:cNvGraphicFramePr>
            <a:graphicFrameLocks noGrp="1"/>
          </p:cNvGraphicFramePr>
          <p:nvPr>
            <p:extLst>
              <p:ext uri="{D42A27DB-BD31-4B8C-83A1-F6EECF244321}">
                <p14:modId xmlns:p14="http://schemas.microsoft.com/office/powerpoint/2010/main" val="3396088574"/>
              </p:ext>
            </p:extLst>
          </p:nvPr>
        </p:nvGraphicFramePr>
        <p:xfrm>
          <a:off x="758823" y="3353112"/>
          <a:ext cx="10674349" cy="220980"/>
        </p:xfrm>
        <a:graphic>
          <a:graphicData uri="http://schemas.openxmlformats.org/drawingml/2006/table">
            <a:tbl>
              <a:tblPr>
                <a:tableStyleId>{5C22544A-7EE6-4342-B048-85BDC9FD1C3A}</a:tableStyleId>
              </a:tblPr>
              <a:tblGrid>
                <a:gridCol w="1409950">
                  <a:extLst>
                    <a:ext uri="{9D8B030D-6E8A-4147-A177-3AD203B41FA5}">
                      <a16:colId xmlns:a16="http://schemas.microsoft.com/office/drawing/2014/main" val="2610234523"/>
                    </a:ext>
                  </a:extLst>
                </a:gridCol>
                <a:gridCol w="775072">
                  <a:extLst>
                    <a:ext uri="{9D8B030D-6E8A-4147-A177-3AD203B41FA5}">
                      <a16:colId xmlns:a16="http://schemas.microsoft.com/office/drawing/2014/main" val="4256330578"/>
                    </a:ext>
                  </a:extLst>
                </a:gridCol>
                <a:gridCol w="8489327">
                  <a:extLst>
                    <a:ext uri="{9D8B030D-6E8A-4147-A177-3AD203B41FA5}">
                      <a16:colId xmlns:a16="http://schemas.microsoft.com/office/drawing/2014/main" val="2072513237"/>
                    </a:ext>
                  </a:extLst>
                </a:gridCol>
              </a:tblGrid>
              <a:tr h="174455">
                <a:tc>
                  <a:txBody>
                    <a:bodyPr/>
                    <a:lstStyle/>
                    <a:p>
                      <a:pPr algn="l" fontAlgn="ctr"/>
                      <a:r>
                        <a:rPr lang="hu-HU" sz="1400" b="1" u="none" strike="noStrike" dirty="0" err="1">
                          <a:solidFill>
                            <a:schemeClr val="bg1">
                              <a:lumMod val="85000"/>
                              <a:lumOff val="15000"/>
                            </a:schemeClr>
                          </a:solidFill>
                          <a:effectLst/>
                        </a:rPr>
                        <a:t>validator</a:t>
                      </a:r>
                      <a:endParaRPr lang="hu-HU" sz="1400" b="1"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 ^13.9.</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bg1">
                              <a:lumMod val="85000"/>
                              <a:lumOff val="15000"/>
                            </a:schemeClr>
                          </a:solidFill>
                          <a:effectLst/>
                        </a:rPr>
                        <a:t>Input (beviteli mezők) ellenőrzését végző csomag.</a:t>
                      </a:r>
                      <a:endParaRPr lang="hu-HU" sz="1400" b="0" i="0" u="none" strike="noStrike" dirty="0">
                        <a:solidFill>
                          <a:schemeClr val="bg1">
                            <a:lumMod val="85000"/>
                            <a:lumOff val="15000"/>
                          </a:schemeClr>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346804726"/>
                  </a:ext>
                </a:extLst>
              </a:tr>
            </a:tbl>
          </a:graphicData>
        </a:graphic>
      </p:graphicFrame>
      <p:sp>
        <p:nvSpPr>
          <p:cNvPr id="11" name="Cím 1">
            <a:extLst>
              <a:ext uri="{FF2B5EF4-FFF2-40B4-BE49-F238E27FC236}">
                <a16:creationId xmlns:a16="http://schemas.microsoft.com/office/drawing/2014/main" id="{4268D73D-A362-4C69-9857-CB7AEFFA5329}"/>
              </a:ext>
            </a:extLst>
          </p:cNvPr>
          <p:cNvSpPr txBox="1">
            <a:spLocks/>
          </p:cNvSpPr>
          <p:nvPr/>
        </p:nvSpPr>
        <p:spPr>
          <a:xfrm>
            <a:off x="667088" y="3813682"/>
            <a:ext cx="7999391" cy="4087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b="0" spc="300" dirty="0" err="1">
                <a:solidFill>
                  <a:schemeClr val="bg1">
                    <a:lumMod val="85000"/>
                    <a:lumOff val="15000"/>
                  </a:schemeClr>
                </a:solidFill>
                <a:latin typeface="Bahnschrift" panose="020B0502040204020203" pitchFamily="34" charset="0"/>
              </a:rPr>
              <a:t>Fullstack</a:t>
            </a:r>
            <a:r>
              <a:rPr lang="hu-HU" sz="1600" b="0" spc="300" dirty="0">
                <a:solidFill>
                  <a:schemeClr val="bg1">
                    <a:lumMod val="85000"/>
                    <a:lumOff val="15000"/>
                  </a:schemeClr>
                </a:solidFill>
                <a:latin typeface="Bahnschrift" panose="020B0502040204020203" pitchFamily="34" charset="0"/>
              </a:rPr>
              <a:t> verzióban alkalmazott további csomagok:</a:t>
            </a:r>
          </a:p>
        </p:txBody>
      </p:sp>
      <p:pic>
        <p:nvPicPr>
          <p:cNvPr id="1028" name="Picture 4" descr="Popular NPM Packages. As a follow up to my blog from last… | by Daniel  Yankiver | Nerd For Tech | Medium">
            <a:extLst>
              <a:ext uri="{FF2B5EF4-FFF2-40B4-BE49-F238E27FC236}">
                <a16:creationId xmlns:a16="http://schemas.microsoft.com/office/drawing/2014/main" id="{A8546EA6-B358-4E4A-8BFA-ED24A5234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06" y="4552950"/>
            <a:ext cx="28575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39936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62397" y="2835572"/>
            <a:ext cx="10720704"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bg1">
                    <a:lumMod val="85000"/>
                    <a:lumOff val="15000"/>
                  </a:schemeClr>
                </a:solidFill>
                <a:latin typeface="Bahnschrift" panose="020B0502040204020203" pitchFamily="34" charset="0"/>
              </a:rPr>
              <a:t>Az általunk fejlesztett webalkalmazás számos hasznos funkciót kínál, amelyek segítségével a felhasználók számára kényelmesebbé és egyszerűbbé válik a böngészés.</a:t>
            </a:r>
          </a:p>
        </p:txBody>
      </p:sp>
      <p:sp>
        <p:nvSpPr>
          <p:cNvPr id="6" name="Cím 1">
            <a:extLst>
              <a:ext uri="{FF2B5EF4-FFF2-40B4-BE49-F238E27FC236}">
                <a16:creationId xmlns:a16="http://schemas.microsoft.com/office/drawing/2014/main" id="{2C597334-8302-419E-98DA-C383F64DC316}"/>
              </a:ext>
            </a:extLst>
          </p:cNvPr>
          <p:cNvSpPr txBox="1">
            <a:spLocks/>
          </p:cNvSpPr>
          <p:nvPr/>
        </p:nvSpPr>
        <p:spPr>
          <a:xfrm>
            <a:off x="962397" y="3778060"/>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000" b="0" spc="300" dirty="0">
                <a:solidFill>
                  <a:schemeClr val="bg1">
                    <a:lumMod val="85000"/>
                    <a:lumOff val="15000"/>
                  </a:schemeClr>
                </a:solidFill>
                <a:latin typeface="Bahnschrift" panose="020B0502040204020203" pitchFamily="34" charset="0"/>
              </a:rPr>
              <a:t>A funkciókat külön tudjuk bontani szerepkör szerint:</a:t>
            </a:r>
          </a:p>
        </p:txBody>
      </p:sp>
      <p:sp>
        <p:nvSpPr>
          <p:cNvPr id="3" name="Téglalap 2">
            <a:extLst>
              <a:ext uri="{FF2B5EF4-FFF2-40B4-BE49-F238E27FC236}">
                <a16:creationId xmlns:a16="http://schemas.microsoft.com/office/drawing/2014/main" id="{1CC72F55-7AF3-49AF-9C8F-2E425549B2D4}"/>
              </a:ext>
            </a:extLst>
          </p:cNvPr>
          <p:cNvSpPr/>
          <p:nvPr/>
        </p:nvSpPr>
        <p:spPr>
          <a:xfrm>
            <a:off x="962397" y="4720548"/>
            <a:ext cx="8689601" cy="923330"/>
          </a:xfrm>
          <a:prstGeom prst="rect">
            <a:avLst/>
          </a:prstGeom>
        </p:spPr>
        <p:txBody>
          <a:bodyPr wrap="square">
            <a:spAutoFit/>
          </a:bodyPr>
          <a:lstStyle/>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Autentikáció nélküli funkciók</a:t>
            </a:r>
          </a:p>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Autentikáció utáni funkciók</a:t>
            </a:r>
          </a:p>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Admin szerepkörrel rendelkező felhasználó</a:t>
            </a:r>
          </a:p>
        </p:txBody>
      </p:sp>
      <p:pic>
        <p:nvPicPr>
          <p:cNvPr id="9218" name="Picture 2" descr="Function PNG Picture - PNG All">
            <a:extLst>
              <a:ext uri="{FF2B5EF4-FFF2-40B4-BE49-F238E27FC236}">
                <a16:creationId xmlns:a16="http://schemas.microsoft.com/office/drawing/2014/main" id="{B4095CAF-C638-4338-B8A9-3D69B6D677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1000"/>
                    </a14:imgEffect>
                    <a14:imgEffect>
                      <a14:brightnessContrast bright="75000" contrast="1000"/>
                    </a14:imgEffect>
                  </a14:imgLayer>
                </a14:imgProps>
              </a:ext>
              <a:ext uri="{28A0092B-C50C-407E-A947-70E740481C1C}">
                <a14:useLocalDpi xmlns:a14="http://schemas.microsoft.com/office/drawing/2010/main" val="0"/>
              </a:ext>
            </a:extLst>
          </a:blip>
          <a:srcRect/>
          <a:stretch>
            <a:fillRect/>
          </a:stretch>
        </p:blipFill>
        <p:spPr bwMode="auto">
          <a:xfrm rot="5565272">
            <a:off x="9055917" y="3669318"/>
            <a:ext cx="2449328" cy="2449328"/>
          </a:xfrm>
          <a:prstGeom prst="rect">
            <a:avLst/>
          </a:prstGeom>
          <a:noFill/>
          <a:extLst>
            <a:ext uri="{909E8E84-426E-40DD-AFC4-6F175D3DCCD1}">
              <a14:hiddenFill xmlns:a14="http://schemas.microsoft.com/office/drawing/2010/main">
                <a:solidFill>
                  <a:srgbClr val="FFFFFF"/>
                </a:solidFill>
              </a14:hiddenFill>
            </a:ext>
          </a:extLst>
        </p:spPr>
      </p:pic>
      <p:sp>
        <p:nvSpPr>
          <p:cNvPr id="11" name="Cím 1">
            <a:extLst>
              <a:ext uri="{FF2B5EF4-FFF2-40B4-BE49-F238E27FC236}">
                <a16:creationId xmlns:a16="http://schemas.microsoft.com/office/drawing/2014/main" id="{2E70A7AD-8668-4B47-A822-0EF095F25ABF}"/>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p>
        </p:txBody>
      </p:sp>
      <p:pic>
        <p:nvPicPr>
          <p:cNvPr id="9" name="Tartalom helye 6">
            <a:extLst>
              <a:ext uri="{FF2B5EF4-FFF2-40B4-BE49-F238E27FC236}">
                <a16:creationId xmlns:a16="http://schemas.microsoft.com/office/drawing/2014/main" id="{6C358A01-A2C6-43F6-8C3A-509786224DAC}"/>
              </a:ext>
            </a:extLst>
          </p:cNvPr>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30577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1016187" y="2129642"/>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bg1">
                    <a:lumMod val="85000"/>
                    <a:lumOff val="15000"/>
                  </a:schemeClr>
                </a:solidFill>
                <a:latin typeface="Bahnschrift" panose="020B0502040204020203" pitchFamily="34" charset="0"/>
              </a:rPr>
              <a:t>Autentikáció nélküli funkciók</a:t>
            </a:r>
          </a:p>
        </p:txBody>
      </p:sp>
      <p:sp>
        <p:nvSpPr>
          <p:cNvPr id="3" name="Téglalap 2">
            <a:extLst>
              <a:ext uri="{FF2B5EF4-FFF2-40B4-BE49-F238E27FC236}">
                <a16:creationId xmlns:a16="http://schemas.microsoft.com/office/drawing/2014/main" id="{1CC72F55-7AF3-49AF-9C8F-2E425549B2D4}"/>
              </a:ext>
            </a:extLst>
          </p:cNvPr>
          <p:cNvSpPr/>
          <p:nvPr/>
        </p:nvSpPr>
        <p:spPr>
          <a:xfrm>
            <a:off x="1016187" y="3280322"/>
            <a:ext cx="7033521" cy="2217402"/>
          </a:xfrm>
          <a:prstGeom prst="rect">
            <a:avLst/>
          </a:prstGeom>
        </p:spPr>
        <p:txBody>
          <a:bodyPr wrap="square">
            <a:spAutoFit/>
          </a:bodyPr>
          <a:lstStyle/>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Következő esemény , és ahhoz tartozó visszaszámláló modul</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Események szűrése kategória szerint</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Kapcsolati űrlap továbbítása</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Weboldal fordítása különböző nyelvekre</a:t>
            </a:r>
          </a:p>
        </p:txBody>
      </p:sp>
      <p:pic>
        <p:nvPicPr>
          <p:cNvPr id="10242" name="Picture 2" descr="File:Google Translate Icon.png - Wikimedia Commons">
            <a:extLst>
              <a:ext uri="{FF2B5EF4-FFF2-40B4-BE49-F238E27FC236}">
                <a16:creationId xmlns:a16="http://schemas.microsoft.com/office/drawing/2014/main" id="{3BAD8C10-FC46-4937-BDF4-93AF013C8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080" y="4841240"/>
            <a:ext cx="1452880" cy="145288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untdown PNG Free Images with Transparent Background - (1,900 Free  Downloads)">
            <a:extLst>
              <a:ext uri="{FF2B5EF4-FFF2-40B4-BE49-F238E27FC236}">
                <a16:creationId xmlns:a16="http://schemas.microsoft.com/office/drawing/2014/main" id="{33DD0015-13EC-4DF1-A7B8-BA07D8F488BB}"/>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465319" y="2156343"/>
            <a:ext cx="1853442" cy="143646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ontact form - Free files and folders icons">
            <a:extLst>
              <a:ext uri="{FF2B5EF4-FFF2-40B4-BE49-F238E27FC236}">
                <a16:creationId xmlns:a16="http://schemas.microsoft.com/office/drawing/2014/main" id="{B0937C82-1125-4846-91AC-C893F61BA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2596" y="3925350"/>
            <a:ext cx="1236165" cy="1236165"/>
          </a:xfrm>
          <a:prstGeom prst="rect">
            <a:avLst/>
          </a:prstGeom>
          <a:noFill/>
          <a:extLst>
            <a:ext uri="{909E8E84-426E-40DD-AFC4-6F175D3DCCD1}">
              <a14:hiddenFill xmlns:a14="http://schemas.microsoft.com/office/drawing/2010/main">
                <a:solidFill>
                  <a:srgbClr val="FFFFFF"/>
                </a:solidFill>
              </a14:hiddenFill>
            </a:ext>
          </a:extLst>
        </p:spPr>
      </p:pic>
      <p:sp>
        <p:nvSpPr>
          <p:cNvPr id="11" name="Cím 1">
            <a:extLst>
              <a:ext uri="{FF2B5EF4-FFF2-40B4-BE49-F238E27FC236}">
                <a16:creationId xmlns:a16="http://schemas.microsoft.com/office/drawing/2014/main" id="{6524D047-FE3E-49FF-A974-C9EC4E0EA5CF}"/>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p>
        </p:txBody>
      </p:sp>
      <p:pic>
        <p:nvPicPr>
          <p:cNvPr id="9" name="Tartalom helye 6">
            <a:extLst>
              <a:ext uri="{FF2B5EF4-FFF2-40B4-BE49-F238E27FC236}">
                <a16:creationId xmlns:a16="http://schemas.microsoft.com/office/drawing/2014/main" id="{09B56144-45AF-4720-A1CD-ECF8CF514D4B}"/>
              </a:ext>
            </a:extLst>
          </p:cNvPr>
          <p:cNvPicPr>
            <a:picLocks noChangeAspect="1"/>
          </p:cNvPicPr>
          <p:nvPr/>
        </p:nvPicPr>
        <p:blipFill>
          <a:blip r:embed="rId6">
            <a:duotone>
              <a:prstClr val="black"/>
              <a:srgbClr val="D9C3A5">
                <a:tint val="50000"/>
                <a:satMod val="180000"/>
              </a:srgbClr>
            </a:duotone>
            <a:extLst>
              <a:ext uri="{BEBA8EAE-BF5A-486C-A8C5-ECC9F3942E4B}">
                <a14:imgProps xmlns:a14="http://schemas.microsoft.com/office/drawing/2010/main">
                  <a14:imgLayer r:embed="rId7">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606679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62397" y="2055496"/>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bg1">
                    <a:lumMod val="85000"/>
                    <a:lumOff val="15000"/>
                  </a:schemeClr>
                </a:solidFill>
                <a:latin typeface="Bahnschrift" panose="020B0502040204020203" pitchFamily="34" charset="0"/>
              </a:rPr>
              <a:t>Autentikáció utáni funkciók</a:t>
            </a:r>
          </a:p>
        </p:txBody>
      </p:sp>
      <p:sp>
        <p:nvSpPr>
          <p:cNvPr id="3" name="Téglalap 2">
            <a:extLst>
              <a:ext uri="{FF2B5EF4-FFF2-40B4-BE49-F238E27FC236}">
                <a16:creationId xmlns:a16="http://schemas.microsoft.com/office/drawing/2014/main" id="{1CC72F55-7AF3-49AF-9C8F-2E425549B2D4}"/>
              </a:ext>
            </a:extLst>
          </p:cNvPr>
          <p:cNvSpPr/>
          <p:nvPr/>
        </p:nvSpPr>
        <p:spPr>
          <a:xfrm>
            <a:off x="942590" y="3429000"/>
            <a:ext cx="7033521" cy="832407"/>
          </a:xfrm>
          <a:prstGeom prst="rect">
            <a:avLst/>
          </a:prstGeom>
        </p:spPr>
        <p:txBody>
          <a:bodyPr wrap="square">
            <a:spAutoFit/>
          </a:bodyPr>
          <a:lstStyle/>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Eseményre való jelentkezés, és lemondás</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Jelszó módosítása</a:t>
            </a:r>
          </a:p>
        </p:txBody>
      </p:sp>
      <p:pic>
        <p:nvPicPr>
          <p:cNvPr id="11266" name="Picture 2" descr="Cancel PNG Transparent Images Free Download | Vector Files | Pngtree">
            <a:extLst>
              <a:ext uri="{FF2B5EF4-FFF2-40B4-BE49-F238E27FC236}">
                <a16:creationId xmlns:a16="http://schemas.microsoft.com/office/drawing/2014/main" id="{1856C8CE-22E7-4FDD-ACFF-1E04D1BBC099}"/>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048000">
            <a:off x="9515365" y="3872612"/>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5" name="Kép 4">
            <a:extLst>
              <a:ext uri="{FF2B5EF4-FFF2-40B4-BE49-F238E27FC236}">
                <a16:creationId xmlns:a16="http://schemas.microsoft.com/office/drawing/2014/main" id="{29842533-DBBE-4DCB-862A-2F02C6F8B2A1}"/>
              </a:ext>
            </a:extLst>
          </p:cNvPr>
          <p:cNvPicPr>
            <a:picLocks noChangeAspect="1"/>
          </p:cNvPicPr>
          <p:nvPr/>
        </p:nvPicPr>
        <p:blipFill>
          <a:blip r:embed="rId5">
            <a:duotone>
              <a:prstClr val="black"/>
              <a:schemeClr val="accent5">
                <a:tint val="45000"/>
                <a:satMod val="400000"/>
              </a:schemeClr>
            </a:duotone>
          </a:blip>
          <a:stretch>
            <a:fillRect/>
          </a:stretch>
        </p:blipFill>
        <p:spPr>
          <a:xfrm>
            <a:off x="9534670" y="2662831"/>
            <a:ext cx="1714740" cy="1714740"/>
          </a:xfrm>
          <a:prstGeom prst="rect">
            <a:avLst/>
          </a:prstGeom>
        </p:spPr>
      </p:pic>
      <p:pic>
        <p:nvPicPr>
          <p:cNvPr id="11268" name="Picture 4" descr="Reset password - Free security icons">
            <a:extLst>
              <a:ext uri="{FF2B5EF4-FFF2-40B4-BE49-F238E27FC236}">
                <a16:creationId xmlns:a16="http://schemas.microsoft.com/office/drawing/2014/main" id="{2EE87E3F-5E59-4813-BE12-2314CCA4F4D5}"/>
              </a:ext>
            </a:extLst>
          </p:cNvPr>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623255" y="4757756"/>
            <a:ext cx="1220402" cy="1220402"/>
          </a:xfrm>
          <a:prstGeom prst="rect">
            <a:avLst/>
          </a:prstGeom>
          <a:noFill/>
          <a:extLst>
            <a:ext uri="{909E8E84-426E-40DD-AFC4-6F175D3DCCD1}">
              <a14:hiddenFill xmlns:a14="http://schemas.microsoft.com/office/drawing/2010/main">
                <a:solidFill>
                  <a:srgbClr val="FFFFFF"/>
                </a:solidFill>
              </a14:hiddenFill>
            </a:ext>
          </a:extLst>
        </p:spPr>
      </p:pic>
      <p:sp>
        <p:nvSpPr>
          <p:cNvPr id="11" name="Cím 1">
            <a:extLst>
              <a:ext uri="{FF2B5EF4-FFF2-40B4-BE49-F238E27FC236}">
                <a16:creationId xmlns:a16="http://schemas.microsoft.com/office/drawing/2014/main" id="{3C91FDAD-35A1-4C73-8086-577949A974D8}"/>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p>
        </p:txBody>
      </p:sp>
      <p:pic>
        <p:nvPicPr>
          <p:cNvPr id="9" name="Tartalom helye 6">
            <a:extLst>
              <a:ext uri="{FF2B5EF4-FFF2-40B4-BE49-F238E27FC236}">
                <a16:creationId xmlns:a16="http://schemas.microsoft.com/office/drawing/2014/main" id="{20B22D6A-901E-4DE8-B081-364473D04500}"/>
              </a:ext>
            </a:extLst>
          </p:cNvPr>
          <p:cNvPicPr>
            <a:picLocks noChangeAspect="1"/>
          </p:cNvPicPr>
          <p:nvPr/>
        </p:nvPicPr>
        <p:blipFill>
          <a:blip r:embed="rId7">
            <a:duotone>
              <a:prstClr val="black"/>
              <a:srgbClr val="D9C3A5">
                <a:tint val="50000"/>
                <a:satMod val="180000"/>
              </a:srgbClr>
            </a:duotone>
            <a:extLst>
              <a:ext uri="{BEBA8EAE-BF5A-486C-A8C5-ECC9F3942E4B}">
                <a14:imgProps xmlns:a14="http://schemas.microsoft.com/office/drawing/2010/main">
                  <a14:imgLayer r:embed="rId8">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309925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1CC72F55-7AF3-49AF-9C8F-2E425549B2D4}"/>
              </a:ext>
            </a:extLst>
          </p:cNvPr>
          <p:cNvSpPr/>
          <p:nvPr/>
        </p:nvSpPr>
        <p:spPr>
          <a:xfrm>
            <a:off x="990244" y="3088342"/>
            <a:ext cx="7033521" cy="3048399"/>
          </a:xfrm>
          <a:prstGeom prst="rect">
            <a:avLst/>
          </a:prstGeom>
        </p:spPr>
        <p:txBody>
          <a:bodyPr wrap="square">
            <a:spAutoFit/>
          </a:bodyPr>
          <a:lstStyle/>
          <a:p>
            <a:pPr marL="342900" indent="-342900">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Esemény létrehozás</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Adminisztrátor rögzítés</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Esemény törlése</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Felhasználók törlése</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Adatok exportálása</a:t>
            </a:r>
          </a:p>
          <a:p>
            <a:pPr marL="342900" indent="-342900">
              <a:lnSpc>
                <a:spcPct val="200000"/>
              </a:lnSpc>
              <a:buFont typeface="Arial" panose="020B0604020202020204" pitchFamily="34" charset="0"/>
              <a:buChar char="•"/>
            </a:pPr>
            <a:r>
              <a:rPr lang="hu-HU" spc="300" dirty="0">
                <a:solidFill>
                  <a:schemeClr val="bg1">
                    <a:lumMod val="85000"/>
                    <a:lumOff val="15000"/>
                  </a:schemeClr>
                </a:solidFill>
                <a:latin typeface="Bahnschrift" panose="020B0502040204020203" pitchFamily="34" charset="0"/>
              </a:rPr>
              <a:t>QR kód olvasása az eseményen</a:t>
            </a:r>
          </a:p>
        </p:txBody>
      </p:sp>
      <p:sp>
        <p:nvSpPr>
          <p:cNvPr id="4" name="Téglalap 3">
            <a:extLst>
              <a:ext uri="{FF2B5EF4-FFF2-40B4-BE49-F238E27FC236}">
                <a16:creationId xmlns:a16="http://schemas.microsoft.com/office/drawing/2014/main" id="{5CA06E52-C063-4396-A86F-6399325736FA}"/>
              </a:ext>
            </a:extLst>
          </p:cNvPr>
          <p:cNvSpPr/>
          <p:nvPr/>
        </p:nvSpPr>
        <p:spPr>
          <a:xfrm>
            <a:off x="990244" y="2052661"/>
            <a:ext cx="6096000" cy="830997"/>
          </a:xfrm>
          <a:prstGeom prst="rect">
            <a:avLst/>
          </a:prstGeom>
        </p:spPr>
        <p:txBody>
          <a:bodyPr>
            <a:spAutoFit/>
          </a:bodyPr>
          <a:lstStyle/>
          <a:p>
            <a:pPr>
              <a:spcBef>
                <a:spcPct val="0"/>
              </a:spcBef>
            </a:pPr>
            <a:r>
              <a:rPr lang="hu-HU" sz="2400" spc="300" dirty="0">
                <a:solidFill>
                  <a:schemeClr val="bg1">
                    <a:lumMod val="85000"/>
                    <a:lumOff val="15000"/>
                  </a:schemeClr>
                </a:solidFill>
                <a:latin typeface="Bahnschrift" panose="020B0502040204020203" pitchFamily="34" charset="0"/>
                <a:ea typeface="+mj-ea"/>
                <a:cs typeface="+mj-cs"/>
              </a:rPr>
              <a:t>Admin szerepkörrel rendelkező felhasználó funkciói</a:t>
            </a:r>
          </a:p>
        </p:txBody>
      </p:sp>
      <p:pic>
        <p:nvPicPr>
          <p:cNvPr id="12290" name="Picture 2" descr="Delete user - Free people icons">
            <a:extLst>
              <a:ext uri="{FF2B5EF4-FFF2-40B4-BE49-F238E27FC236}">
                <a16:creationId xmlns:a16="http://schemas.microsoft.com/office/drawing/2014/main" id="{9585632A-7895-4D45-AE25-B5316A03C871}"/>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489440" y="5144784"/>
            <a:ext cx="1718524" cy="171852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elete event - Free time and date icons">
            <a:extLst>
              <a:ext uri="{FF2B5EF4-FFF2-40B4-BE49-F238E27FC236}">
                <a16:creationId xmlns:a16="http://schemas.microsoft.com/office/drawing/2014/main" id="{DD121B71-F794-454C-9A14-93003B1EC9BC}"/>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828625" y="3023369"/>
            <a:ext cx="1909639" cy="1909639"/>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Plus PNG transparent image download, size: 1600x1600px">
            <a:extLst>
              <a:ext uri="{FF2B5EF4-FFF2-40B4-BE49-F238E27FC236}">
                <a16:creationId xmlns:a16="http://schemas.microsoft.com/office/drawing/2014/main" id="{06A8F311-CF37-4B67-836F-AD6C2116D726}"/>
              </a:ext>
            </a:extLst>
          </p:cNvPr>
          <p:cNvPicPr>
            <a:picLocks noChangeAspect="1" noChangeArrowheads="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10733147" y="4721232"/>
            <a:ext cx="847104" cy="847104"/>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Document, export, file, import, pdf icon - Download on Iconfinder">
            <a:extLst>
              <a:ext uri="{FF2B5EF4-FFF2-40B4-BE49-F238E27FC236}">
                <a16:creationId xmlns:a16="http://schemas.microsoft.com/office/drawing/2014/main" id="{F305CD4D-9F4A-4BA5-A0E6-1FD729403FA3}"/>
              </a:ext>
            </a:extLst>
          </p:cNvPr>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915129" y="3426260"/>
            <a:ext cx="1330245" cy="1330245"/>
          </a:xfrm>
          <a:prstGeom prst="rect">
            <a:avLst/>
          </a:prstGeom>
          <a:noFill/>
          <a:extLst>
            <a:ext uri="{909E8E84-426E-40DD-AFC4-6F175D3DCCD1}">
              <a14:hiddenFill xmlns:a14="http://schemas.microsoft.com/office/drawing/2010/main">
                <a:solidFill>
                  <a:srgbClr val="FFFFFF"/>
                </a:solidFill>
              </a14:hiddenFill>
            </a:ext>
          </a:extLst>
        </p:spPr>
      </p:pic>
      <p:sp>
        <p:nvSpPr>
          <p:cNvPr id="12" name="Cím 1">
            <a:extLst>
              <a:ext uri="{FF2B5EF4-FFF2-40B4-BE49-F238E27FC236}">
                <a16:creationId xmlns:a16="http://schemas.microsoft.com/office/drawing/2014/main" id="{04CCB507-EA4D-491D-BF8B-F7EE226110C8}"/>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p>
        </p:txBody>
      </p:sp>
      <p:pic>
        <p:nvPicPr>
          <p:cNvPr id="10" name="Tartalom helye 6">
            <a:extLst>
              <a:ext uri="{FF2B5EF4-FFF2-40B4-BE49-F238E27FC236}">
                <a16:creationId xmlns:a16="http://schemas.microsoft.com/office/drawing/2014/main" id="{0993A10B-682C-4A8B-85D4-A343759822B1}"/>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22578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églalap 8">
            <a:extLst>
              <a:ext uri="{FF2B5EF4-FFF2-40B4-BE49-F238E27FC236}">
                <a16:creationId xmlns:a16="http://schemas.microsoft.com/office/drawing/2014/main" id="{38478498-77F1-4991-91DA-CF1F61BED54F}"/>
              </a:ext>
            </a:extLst>
          </p:cNvPr>
          <p:cNvSpPr/>
          <p:nvPr/>
        </p:nvSpPr>
        <p:spPr>
          <a:xfrm>
            <a:off x="809999" y="3766076"/>
            <a:ext cx="11017565" cy="1569660"/>
          </a:xfrm>
          <a:prstGeom prst="rect">
            <a:avLst/>
          </a:prstGeom>
        </p:spPr>
        <p:txBody>
          <a:bodyPr wrap="square">
            <a:spAutoFit/>
          </a:bodyPr>
          <a:lstStyle/>
          <a:p>
            <a:pPr algn="just"/>
            <a:r>
              <a:rPr lang="en-US" sz="2400" dirty="0">
                <a:solidFill>
                  <a:schemeClr val="bg1">
                    <a:lumMod val="85000"/>
                    <a:lumOff val="15000"/>
                  </a:schemeClr>
                </a:solidFill>
                <a:latin typeface="Bahnschrift" panose="020B0502040204020203" pitchFamily="34" charset="0"/>
                <a:ea typeface="+mj-ea"/>
                <a:cs typeface="+mj-cs"/>
              </a:rPr>
              <a:t>In the app, interested parties can quickly and easily register for selected events, where they can find information such as the date, location, performers and age limit of the event. The application process allows interested parties to secure their participation in the </a:t>
            </a:r>
            <a:r>
              <a:rPr lang="en-US" sz="2400" dirty="0" err="1">
                <a:solidFill>
                  <a:schemeClr val="bg1">
                    <a:lumMod val="85000"/>
                    <a:lumOff val="15000"/>
                  </a:schemeClr>
                </a:solidFill>
                <a:latin typeface="Bahnschrift" panose="020B0502040204020203" pitchFamily="34" charset="0"/>
                <a:ea typeface="+mj-ea"/>
                <a:cs typeface="+mj-cs"/>
              </a:rPr>
              <a:t>programme</a:t>
            </a:r>
            <a:r>
              <a:rPr lang="en-US" sz="2400" dirty="0">
                <a:solidFill>
                  <a:schemeClr val="bg1">
                    <a:lumMod val="85000"/>
                    <a:lumOff val="15000"/>
                  </a:schemeClr>
                </a:solidFill>
                <a:latin typeface="Bahnschrift" panose="020B0502040204020203" pitchFamily="34" charset="0"/>
                <a:ea typeface="+mj-ea"/>
                <a:cs typeface="+mj-cs"/>
              </a:rPr>
              <a:t>.</a:t>
            </a:r>
            <a:endParaRPr lang="hu-HU" sz="2400" dirty="0">
              <a:solidFill>
                <a:schemeClr val="bg1">
                  <a:lumMod val="85000"/>
                  <a:lumOff val="15000"/>
                </a:schemeClr>
              </a:solidFill>
              <a:latin typeface="Bahnschrift" panose="020B0502040204020203" pitchFamily="34" charset="0"/>
              <a:ea typeface="+mj-ea"/>
              <a:cs typeface="+mj-cs"/>
            </a:endParaRPr>
          </a:p>
        </p:txBody>
      </p:sp>
      <p:sp>
        <p:nvSpPr>
          <p:cNvPr id="6" name="Téglalap 5">
            <a:extLst>
              <a:ext uri="{FF2B5EF4-FFF2-40B4-BE49-F238E27FC236}">
                <a16:creationId xmlns:a16="http://schemas.microsoft.com/office/drawing/2014/main" id="{DA1CC9D6-139F-4A28-B0F6-1601409CCF2A}"/>
              </a:ext>
            </a:extLst>
          </p:cNvPr>
          <p:cNvSpPr/>
          <p:nvPr/>
        </p:nvSpPr>
        <p:spPr>
          <a:xfrm>
            <a:off x="809998" y="2393156"/>
            <a:ext cx="11017565" cy="1200329"/>
          </a:xfrm>
          <a:prstGeom prst="rect">
            <a:avLst/>
          </a:prstGeom>
        </p:spPr>
        <p:txBody>
          <a:bodyPr wrap="square">
            <a:spAutoFit/>
          </a:bodyPr>
          <a:lstStyle/>
          <a:p>
            <a:pPr algn="just"/>
            <a:r>
              <a:rPr lang="en-US" sz="2400" dirty="0">
                <a:solidFill>
                  <a:schemeClr val="bg1">
                    <a:lumMod val="85000"/>
                    <a:lumOff val="15000"/>
                  </a:schemeClr>
                </a:solidFill>
                <a:latin typeface="Bahnschrift" panose="020B0502040204020203" pitchFamily="34" charset="0"/>
                <a:ea typeface="+mj-ea"/>
                <a:cs typeface="+mj-cs"/>
              </a:rPr>
              <a:t>The aim of our web application is to connect people with the </a:t>
            </a:r>
            <a:r>
              <a:rPr lang="en-US" sz="2400" dirty="0" err="1">
                <a:solidFill>
                  <a:schemeClr val="bg1">
                    <a:lumMod val="85000"/>
                    <a:lumOff val="15000"/>
                  </a:schemeClr>
                </a:solidFill>
                <a:latin typeface="Bahnschrift" panose="020B0502040204020203" pitchFamily="34" charset="0"/>
                <a:ea typeface="+mj-ea"/>
                <a:cs typeface="+mj-cs"/>
              </a:rPr>
              <a:t>programmes</a:t>
            </a:r>
            <a:r>
              <a:rPr lang="en-US" sz="2400" dirty="0">
                <a:solidFill>
                  <a:schemeClr val="bg1">
                    <a:lumMod val="85000"/>
                    <a:lumOff val="15000"/>
                  </a:schemeClr>
                </a:solidFill>
                <a:latin typeface="Bahnschrift" panose="020B0502040204020203" pitchFamily="34" charset="0"/>
                <a:ea typeface="+mj-ea"/>
                <a:cs typeface="+mj-cs"/>
              </a:rPr>
              <a:t> and to provide an opportunity to apply. The app therefore acts as a mediator between events and the public.</a:t>
            </a:r>
          </a:p>
        </p:txBody>
      </p:sp>
      <p:sp>
        <p:nvSpPr>
          <p:cNvPr id="7" name="Cím 1">
            <a:extLst>
              <a:ext uri="{FF2B5EF4-FFF2-40B4-BE49-F238E27FC236}">
                <a16:creationId xmlns:a16="http://schemas.microsoft.com/office/drawing/2014/main" id="{41D44E90-D13A-4118-8749-38BB52FDA148}"/>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INTRODUCTION</a:t>
            </a:r>
          </a:p>
        </p:txBody>
      </p:sp>
      <p:pic>
        <p:nvPicPr>
          <p:cNvPr id="11" name="Tartalom helye 6">
            <a:extLst>
              <a:ext uri="{FF2B5EF4-FFF2-40B4-BE49-F238E27FC236}">
                <a16:creationId xmlns:a16="http://schemas.microsoft.com/office/drawing/2014/main" id="{8353E4FC-52C6-4FA3-A6CE-DE66F5EC426D}"/>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744480" y="9700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61682538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6D7C6D67-D616-4660-82D4-32273977F80F}"/>
              </a:ext>
            </a:extLst>
          </p:cNvPr>
          <p:cNvSpPr>
            <a:spLocks noGrp="1"/>
          </p:cNvSpPr>
          <p:nvPr>
            <p:ph type="title"/>
          </p:nvPr>
        </p:nvSpPr>
        <p:spPr>
          <a:xfrm>
            <a:off x="1141411" y="1419226"/>
            <a:ext cx="9906000" cy="2852737"/>
          </a:xfrm>
        </p:spPr>
        <p:txBody>
          <a:bodyPr/>
          <a:lstStyle/>
          <a:p>
            <a:r>
              <a:rPr lang="hu-HU" sz="4400" b="1" spc="600" dirty="0">
                <a:solidFill>
                  <a:srgbClr val="212121"/>
                </a:solidFill>
                <a:latin typeface="Bahnschrift" panose="020B0502040204020203" pitchFamily="34" charset="0"/>
              </a:rPr>
              <a:t>ADATBÁZIS</a:t>
            </a:r>
            <a:endParaRPr lang="hu-HU" b="1" spc="600" dirty="0">
              <a:solidFill>
                <a:srgbClr val="212121"/>
              </a:solidFill>
              <a:latin typeface="Bahnschrift" panose="020B0502040204020203" pitchFamily="34" charset="0"/>
            </a:endParaRPr>
          </a:p>
        </p:txBody>
      </p:sp>
      <p:pic>
        <p:nvPicPr>
          <p:cNvPr id="9" name="Tartalom helye 6">
            <a:extLst>
              <a:ext uri="{FF2B5EF4-FFF2-40B4-BE49-F238E27FC236}">
                <a16:creationId xmlns:a16="http://schemas.microsoft.com/office/drawing/2014/main" id="{F1887A86-1318-41F0-9084-00AAD8728D28}"/>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141411" y="4271963"/>
            <a:ext cx="2152454" cy="358742"/>
          </a:xfrm>
          <a:prstGeom prst="rect">
            <a:avLst/>
          </a:prstGeom>
          <a:effectLst>
            <a:outerShdw blurRad="50800" dir="14400000">
              <a:srgbClr val="000000">
                <a:alpha val="40000"/>
              </a:srgbClr>
            </a:outerShdw>
          </a:effectLst>
        </p:spPr>
      </p:pic>
      <p:sp>
        <p:nvSpPr>
          <p:cNvPr id="10" name="Alcím 2">
            <a:extLst>
              <a:ext uri="{FF2B5EF4-FFF2-40B4-BE49-F238E27FC236}">
                <a16:creationId xmlns:a16="http://schemas.microsoft.com/office/drawing/2014/main" id="{48524040-2207-49FB-BCE6-DDD091775C08}"/>
              </a:ext>
            </a:extLst>
          </p:cNvPr>
          <p:cNvSpPr txBox="1">
            <a:spLocks/>
          </p:cNvSpPr>
          <p:nvPr/>
        </p:nvSpPr>
        <p:spPr>
          <a:xfrm>
            <a:off x="7843521" y="6316322"/>
            <a:ext cx="3203890" cy="434974"/>
          </a:xfrm>
          <a:prstGeom prst="rect">
            <a:avLst/>
          </a:prstGeom>
          <a:effectLst>
            <a:outerShdw blurRad="50800" dir="14400000">
              <a:srgbClr val="000000">
                <a:alpha val="40000"/>
              </a:srgbClr>
            </a:outerShdw>
          </a:effectLst>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DERNÓCZI BALÁZS</a:t>
            </a:r>
          </a:p>
        </p:txBody>
      </p:sp>
      <p:sp>
        <p:nvSpPr>
          <p:cNvPr id="11" name="Téglalap 10">
            <a:extLst>
              <a:ext uri="{FF2B5EF4-FFF2-40B4-BE49-F238E27FC236}">
                <a16:creationId xmlns:a16="http://schemas.microsoft.com/office/drawing/2014/main" id="{0CA44BB8-CA6B-4811-94C1-05C4296A06CB}"/>
              </a:ext>
            </a:extLst>
          </p:cNvPr>
          <p:cNvSpPr/>
          <p:nvPr/>
        </p:nvSpPr>
        <p:spPr>
          <a:xfrm>
            <a:off x="7772401" y="6296002"/>
            <a:ext cx="327501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73223126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Cím 1">
            <a:extLst>
              <a:ext uri="{FF2B5EF4-FFF2-40B4-BE49-F238E27FC236}">
                <a16:creationId xmlns:a16="http://schemas.microsoft.com/office/drawing/2014/main" id="{54C7AA09-AA8A-4FC8-8978-EF714FFF928C}"/>
              </a:ext>
            </a:extLst>
          </p:cNvPr>
          <p:cNvSpPr txBox="1">
            <a:spLocks/>
          </p:cNvSpPr>
          <p:nvPr/>
        </p:nvSpPr>
        <p:spPr>
          <a:xfrm>
            <a:off x="466164" y="2642978"/>
            <a:ext cx="3887608" cy="36576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hu-HU" sz="2000" b="0" spc="300" dirty="0">
              <a:solidFill>
                <a:schemeClr val="tx1"/>
              </a:solidFill>
              <a:latin typeface="Bahnschrift" panose="020B0502040204020203" pitchFamily="34" charset="0"/>
            </a:endParaRPr>
          </a:p>
        </p:txBody>
      </p:sp>
      <p:sp>
        <p:nvSpPr>
          <p:cNvPr id="7" name="Szövegdoboz 6">
            <a:extLst>
              <a:ext uri="{FF2B5EF4-FFF2-40B4-BE49-F238E27FC236}">
                <a16:creationId xmlns:a16="http://schemas.microsoft.com/office/drawing/2014/main" id="{582B02D9-C367-4D86-A89F-DAD840C9795F}"/>
              </a:ext>
            </a:extLst>
          </p:cNvPr>
          <p:cNvSpPr txBox="1"/>
          <p:nvPr/>
        </p:nvSpPr>
        <p:spPr>
          <a:xfrm>
            <a:off x="962397" y="3241851"/>
            <a:ext cx="5811096" cy="2246769"/>
          </a:xfrm>
          <a:prstGeom prst="rect">
            <a:avLst/>
          </a:prstGeom>
          <a:noFill/>
        </p:spPr>
        <p:txBody>
          <a:bodyPr wrap="square" rtlCol="0">
            <a:spAutoFit/>
          </a:bodyPr>
          <a:lstStyle/>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Nyílt forráskód</a:t>
            </a:r>
          </a:p>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Skálázhatóság</a:t>
            </a:r>
          </a:p>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Biztonság</a:t>
            </a:r>
          </a:p>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Rugalmasság</a:t>
            </a:r>
          </a:p>
          <a:p>
            <a:pPr marL="285750" indent="-285750">
              <a:buFont typeface="Arial" panose="020B0604020202020204" pitchFamily="34" charset="0"/>
              <a:buChar char="•"/>
            </a:pPr>
            <a:r>
              <a:rPr lang="hu-HU" sz="2800" dirty="0">
                <a:solidFill>
                  <a:schemeClr val="bg1">
                    <a:lumMod val="85000"/>
                    <a:lumOff val="15000"/>
                  </a:schemeClr>
                </a:solidFill>
                <a:latin typeface="Bahnschrift" panose="020B0502040204020203" pitchFamily="34" charset="0"/>
              </a:rPr>
              <a:t>Kiterjedt közösségi támogatás</a:t>
            </a:r>
          </a:p>
        </p:txBody>
      </p:sp>
      <p:pic>
        <p:nvPicPr>
          <p:cNvPr id="14" name="Picture 10" descr="File:Mysql logo.png - Wikitech">
            <a:extLst>
              <a:ext uri="{FF2B5EF4-FFF2-40B4-BE49-F238E27FC236}">
                <a16:creationId xmlns:a16="http://schemas.microsoft.com/office/drawing/2014/main" id="{BBDE67DD-B066-499E-9E69-82D051A4B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119" y="4233661"/>
            <a:ext cx="2200654" cy="1136911"/>
          </a:xfrm>
          <a:prstGeom prst="rect">
            <a:avLst/>
          </a:prstGeom>
          <a:noFill/>
          <a:extLst>
            <a:ext uri="{909E8E84-426E-40DD-AFC4-6F175D3DCCD1}">
              <a14:hiddenFill xmlns:a14="http://schemas.microsoft.com/office/drawing/2010/main">
                <a:solidFill>
                  <a:srgbClr val="FFFFFF"/>
                </a:solidFill>
              </a14:hiddenFill>
            </a:ext>
          </a:extLst>
        </p:spPr>
      </p:pic>
      <p:sp>
        <p:nvSpPr>
          <p:cNvPr id="8" name="Cím 1">
            <a:extLst>
              <a:ext uri="{FF2B5EF4-FFF2-40B4-BE49-F238E27FC236}">
                <a16:creationId xmlns:a16="http://schemas.microsoft.com/office/drawing/2014/main" id="{DCED6D0E-278B-44E5-92DA-6A0385F3A054}"/>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MEGVÁLASZTÁSA</a:t>
            </a:r>
          </a:p>
        </p:txBody>
      </p:sp>
      <p:pic>
        <p:nvPicPr>
          <p:cNvPr id="10" name="Tartalom helye 6">
            <a:extLst>
              <a:ext uri="{FF2B5EF4-FFF2-40B4-BE49-F238E27FC236}">
                <a16:creationId xmlns:a16="http://schemas.microsoft.com/office/drawing/2014/main" id="{15A3E282-EB64-4E25-9954-E756EAB5A437}"/>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5639008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D095B8C1-D8B4-41E3-A5DF-1A8BAE0C4478}"/>
              </a:ext>
            </a:extLst>
          </p:cNvPr>
          <p:cNvPicPr>
            <a:picLocks noGrp="1" noChangeAspect="1"/>
          </p:cNvPicPr>
          <p:nvPr>
            <p:ph idx="1"/>
          </p:nvPr>
        </p:nvPicPr>
        <p:blipFill>
          <a:blip r:embed="rId2"/>
          <a:stretch>
            <a:fillRect/>
          </a:stretch>
        </p:blipFill>
        <p:spPr>
          <a:xfrm>
            <a:off x="3336138" y="2255520"/>
            <a:ext cx="7862210" cy="442971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Cím 1">
            <a:extLst>
              <a:ext uri="{FF2B5EF4-FFF2-40B4-BE49-F238E27FC236}">
                <a16:creationId xmlns:a16="http://schemas.microsoft.com/office/drawing/2014/main" id="{54C7AA09-AA8A-4FC8-8978-EF714FFF928C}"/>
              </a:ext>
            </a:extLst>
          </p:cNvPr>
          <p:cNvSpPr txBox="1">
            <a:spLocks/>
          </p:cNvSpPr>
          <p:nvPr/>
        </p:nvSpPr>
        <p:spPr>
          <a:xfrm>
            <a:off x="-601481" y="2587114"/>
            <a:ext cx="3887608" cy="36576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hu-HU" sz="2000" b="0" spc="300" dirty="0">
              <a:solidFill>
                <a:schemeClr val="tx1"/>
              </a:solidFill>
              <a:latin typeface="Bahnschrift" panose="020B0502040204020203" pitchFamily="34" charset="0"/>
            </a:endParaRPr>
          </a:p>
        </p:txBody>
      </p:sp>
      <p:sp>
        <p:nvSpPr>
          <p:cNvPr id="13" name="Cím 1">
            <a:extLst>
              <a:ext uri="{FF2B5EF4-FFF2-40B4-BE49-F238E27FC236}">
                <a16:creationId xmlns:a16="http://schemas.microsoft.com/office/drawing/2014/main" id="{D04BEB09-3E53-47C6-9D5F-8DE65727ED66}"/>
              </a:ext>
            </a:extLst>
          </p:cNvPr>
          <p:cNvSpPr txBox="1">
            <a:spLocks/>
          </p:cNvSpPr>
          <p:nvPr/>
        </p:nvSpPr>
        <p:spPr>
          <a:xfrm>
            <a:off x="381461" y="3136380"/>
            <a:ext cx="2904666" cy="167254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hu-HU" sz="2400" b="0" spc="300" dirty="0">
                <a:solidFill>
                  <a:schemeClr val="bg1">
                    <a:lumMod val="85000"/>
                    <a:lumOff val="15000"/>
                  </a:schemeClr>
                </a:solidFill>
                <a:latin typeface="Bahnschrift" panose="020B0502040204020203" pitchFamily="34" charset="0"/>
              </a:rPr>
              <a:t>A dián látható ábra, a jelenlegi adatbázisunk tervezete</a:t>
            </a:r>
          </a:p>
          <a:p>
            <a:pPr algn="r"/>
            <a:r>
              <a:rPr lang="hu-HU" sz="2400" b="0" spc="300" dirty="0">
                <a:solidFill>
                  <a:schemeClr val="bg1">
                    <a:lumMod val="85000"/>
                    <a:lumOff val="15000"/>
                  </a:schemeClr>
                </a:solidFill>
                <a:latin typeface="Bahnschrift" panose="020B0502040204020203" pitchFamily="34" charset="0"/>
              </a:rPr>
              <a:t>A projekt indulásakor</a:t>
            </a:r>
          </a:p>
        </p:txBody>
      </p:sp>
      <p:sp>
        <p:nvSpPr>
          <p:cNvPr id="7" name="Cím 1">
            <a:extLst>
              <a:ext uri="{FF2B5EF4-FFF2-40B4-BE49-F238E27FC236}">
                <a16:creationId xmlns:a16="http://schemas.microsoft.com/office/drawing/2014/main" id="{8F8D44C5-B3EC-47E9-9571-8B8DC56186C8}"/>
              </a:ext>
            </a:extLst>
          </p:cNvPr>
          <p:cNvSpPr txBox="1">
            <a:spLocks/>
          </p:cNvSpPr>
          <p:nvPr/>
        </p:nvSpPr>
        <p:spPr>
          <a:xfrm>
            <a:off x="926538" y="730141"/>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MEGTERVEZÉSE</a:t>
            </a:r>
          </a:p>
        </p:txBody>
      </p:sp>
      <p:pic>
        <p:nvPicPr>
          <p:cNvPr id="9" name="Tartalom helye 6">
            <a:extLst>
              <a:ext uri="{FF2B5EF4-FFF2-40B4-BE49-F238E27FC236}">
                <a16:creationId xmlns:a16="http://schemas.microsoft.com/office/drawing/2014/main" id="{EF395005-5350-412A-AD3E-AA4730580259}"/>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31239629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0E96F2C7-71DD-49A8-97EC-1F90DB52E8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98376" y="1228165"/>
            <a:ext cx="9493624" cy="5629835"/>
          </a:xfrm>
          <a:prstGeom prst="rect">
            <a:avLst/>
          </a:prstGeom>
          <a:noFill/>
          <a:ln>
            <a:noFill/>
          </a:ln>
        </p:spPr>
      </p:pic>
      <p:sp>
        <p:nvSpPr>
          <p:cNvPr id="12" name="Cím 1">
            <a:extLst>
              <a:ext uri="{FF2B5EF4-FFF2-40B4-BE49-F238E27FC236}">
                <a16:creationId xmlns:a16="http://schemas.microsoft.com/office/drawing/2014/main" id="{66A0CCD3-7B55-4CA8-8FEC-5DDFED7D0170}"/>
              </a:ext>
            </a:extLst>
          </p:cNvPr>
          <p:cNvSpPr txBox="1">
            <a:spLocks/>
          </p:cNvSpPr>
          <p:nvPr/>
        </p:nvSpPr>
        <p:spPr>
          <a:xfrm>
            <a:off x="962397" y="2026022"/>
            <a:ext cx="4389532" cy="163941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2000" b="0" spc="300" dirty="0">
                <a:solidFill>
                  <a:schemeClr val="bg1">
                    <a:lumMod val="85000"/>
                    <a:lumOff val="15000"/>
                  </a:schemeClr>
                </a:solidFill>
                <a:latin typeface="Bahnschrift" panose="020B0502040204020203" pitchFamily="34" charset="0"/>
              </a:rPr>
              <a:t>Az SQL adatbázisunk</a:t>
            </a:r>
            <a:br>
              <a:rPr lang="hu-HU" sz="2000" b="0" spc="300" dirty="0">
                <a:solidFill>
                  <a:schemeClr val="bg1">
                    <a:lumMod val="85000"/>
                    <a:lumOff val="15000"/>
                  </a:schemeClr>
                </a:solidFill>
                <a:latin typeface="Bahnschrift" panose="020B0502040204020203" pitchFamily="34" charset="0"/>
              </a:rPr>
            </a:br>
            <a:r>
              <a:rPr lang="hu-HU" sz="2000" b="0" spc="300" dirty="0">
                <a:solidFill>
                  <a:schemeClr val="bg1">
                    <a:lumMod val="85000"/>
                    <a:lumOff val="15000"/>
                  </a:schemeClr>
                </a:solidFill>
                <a:latin typeface="Bahnschrift" panose="020B0502040204020203" pitchFamily="34" charset="0"/>
              </a:rPr>
              <a:t>6 táblát tartalmaz, ebből 4 fő tábla, és 2 kapcsolótábla szerepet tölt be. </a:t>
            </a:r>
            <a:endParaRPr lang="hu-HU" sz="1800" b="0" spc="300" dirty="0">
              <a:solidFill>
                <a:schemeClr val="bg1">
                  <a:lumMod val="85000"/>
                  <a:lumOff val="15000"/>
                </a:schemeClr>
              </a:solidFill>
              <a:latin typeface="Bahnschrift" panose="020B0502040204020203" pitchFamily="34" charset="0"/>
            </a:endParaRPr>
          </a:p>
          <a:p>
            <a:pPr algn="just"/>
            <a:endParaRPr lang="hu-HU" sz="1800" b="0" spc="300" dirty="0">
              <a:solidFill>
                <a:schemeClr val="bg1">
                  <a:lumMod val="85000"/>
                  <a:lumOff val="15000"/>
                </a:schemeClr>
              </a:solidFill>
              <a:latin typeface="Bahnschrift" panose="020B0502040204020203" pitchFamily="34" charset="0"/>
            </a:endParaRPr>
          </a:p>
        </p:txBody>
      </p:sp>
      <p:sp>
        <p:nvSpPr>
          <p:cNvPr id="8" name="Cím 1">
            <a:extLst>
              <a:ext uri="{FF2B5EF4-FFF2-40B4-BE49-F238E27FC236}">
                <a16:creationId xmlns:a16="http://schemas.microsoft.com/office/drawing/2014/main" id="{40995B3A-A0BC-4E58-B0C9-C9FA0989BF83}"/>
              </a:ext>
            </a:extLst>
          </p:cNvPr>
          <p:cNvSpPr txBox="1">
            <a:spLocks/>
          </p:cNvSpPr>
          <p:nvPr/>
        </p:nvSpPr>
        <p:spPr>
          <a:xfrm>
            <a:off x="962397" y="722065"/>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MODELL</a:t>
            </a:r>
          </a:p>
        </p:txBody>
      </p:sp>
      <p:pic>
        <p:nvPicPr>
          <p:cNvPr id="6" name="Tartalom helye 6">
            <a:extLst>
              <a:ext uri="{FF2B5EF4-FFF2-40B4-BE49-F238E27FC236}">
                <a16:creationId xmlns:a16="http://schemas.microsoft.com/office/drawing/2014/main" id="{0DBC8153-C69A-4546-B3C2-B45AEEC4CCE0}"/>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
        <p:nvSpPr>
          <p:cNvPr id="2" name="Téglalap 1">
            <a:extLst>
              <a:ext uri="{FF2B5EF4-FFF2-40B4-BE49-F238E27FC236}">
                <a16:creationId xmlns:a16="http://schemas.microsoft.com/office/drawing/2014/main" id="{48B14211-AA7D-4DC3-83AB-CD121B0F5869}"/>
              </a:ext>
            </a:extLst>
          </p:cNvPr>
          <p:cNvSpPr/>
          <p:nvPr/>
        </p:nvSpPr>
        <p:spPr>
          <a:xfrm>
            <a:off x="1008807" y="5302187"/>
            <a:ext cx="5194769" cy="707886"/>
          </a:xfrm>
          <a:prstGeom prst="rect">
            <a:avLst/>
          </a:prstGeom>
        </p:spPr>
        <p:txBody>
          <a:bodyPr wrap="square">
            <a:spAutoFit/>
          </a:bodyPr>
          <a:lstStyle/>
          <a:p>
            <a:pPr algn="just">
              <a:spcBef>
                <a:spcPct val="0"/>
              </a:spcBef>
            </a:pPr>
            <a:r>
              <a:rPr lang="hu-HU" sz="2000" spc="3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a typeface="+mj-ea"/>
                <a:cs typeface="+mj-cs"/>
              </a:rPr>
              <a:t>Az adatok  összesen 29 mezőben vannak tárolva.</a:t>
            </a:r>
          </a:p>
        </p:txBody>
      </p:sp>
    </p:spTree>
    <p:extLst>
      <p:ext uri="{BB962C8B-B14F-4D97-AF65-F5344CB8AC3E}">
        <p14:creationId xmlns:p14="http://schemas.microsoft.com/office/powerpoint/2010/main" val="143919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979D87AE-E986-47DD-A641-7D26F0EAC64F}"/>
              </a:ext>
            </a:extLst>
          </p:cNvPr>
          <p:cNvPicPr>
            <a:picLocks noChangeAspect="1"/>
          </p:cNvPicPr>
          <p:nvPr/>
        </p:nvPicPr>
        <p:blipFill>
          <a:blip r:embed="rId2"/>
          <a:stretch>
            <a:fillRect/>
          </a:stretch>
        </p:blipFill>
        <p:spPr>
          <a:xfrm>
            <a:off x="6858107" y="2414706"/>
            <a:ext cx="4982270" cy="1648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Kép 6">
            <a:extLst>
              <a:ext uri="{FF2B5EF4-FFF2-40B4-BE49-F238E27FC236}">
                <a16:creationId xmlns:a16="http://schemas.microsoft.com/office/drawing/2014/main" id="{0D6566B2-EC4C-4A94-9986-A1F552817988}"/>
              </a:ext>
            </a:extLst>
          </p:cNvPr>
          <p:cNvPicPr>
            <a:picLocks noChangeAspect="1"/>
          </p:cNvPicPr>
          <p:nvPr/>
        </p:nvPicPr>
        <p:blipFill>
          <a:blip r:embed="rId3"/>
          <a:stretch>
            <a:fillRect/>
          </a:stretch>
        </p:blipFill>
        <p:spPr>
          <a:xfrm>
            <a:off x="499754" y="4588346"/>
            <a:ext cx="10717121" cy="1552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églalap 7">
            <a:extLst>
              <a:ext uri="{FF2B5EF4-FFF2-40B4-BE49-F238E27FC236}">
                <a16:creationId xmlns:a16="http://schemas.microsoft.com/office/drawing/2014/main" id="{1BF7B912-4FBB-47B2-BB60-F7C148043D22}"/>
              </a:ext>
            </a:extLst>
          </p:cNvPr>
          <p:cNvSpPr/>
          <p:nvPr/>
        </p:nvSpPr>
        <p:spPr>
          <a:xfrm>
            <a:off x="8592080" y="2099637"/>
            <a:ext cx="3268844" cy="338554"/>
          </a:xfrm>
          <a:prstGeom prst="rect">
            <a:avLst/>
          </a:prstGeom>
        </p:spPr>
        <p:txBody>
          <a:bodyPr wrap="none">
            <a:spAutoFit/>
          </a:bodyPr>
          <a:lstStyle/>
          <a:p>
            <a:r>
              <a:rPr lang="hu-HU" sz="1600" spc="300" dirty="0">
                <a:solidFill>
                  <a:schemeClr val="bg1">
                    <a:lumMod val="85000"/>
                    <a:lumOff val="15000"/>
                  </a:schemeClr>
                </a:solidFill>
                <a:latin typeface="Bahnschrift" panose="020B0502040204020203" pitchFamily="34" charset="0"/>
              </a:rPr>
              <a:t>Users tábla létrehozása</a:t>
            </a:r>
            <a:endParaRPr lang="hu-HU" sz="1600" dirty="0">
              <a:solidFill>
                <a:schemeClr val="bg1">
                  <a:lumMod val="85000"/>
                  <a:lumOff val="15000"/>
                </a:schemeClr>
              </a:solidFill>
            </a:endParaRPr>
          </a:p>
        </p:txBody>
      </p:sp>
      <p:sp>
        <p:nvSpPr>
          <p:cNvPr id="9" name="Téglalap 8">
            <a:extLst>
              <a:ext uri="{FF2B5EF4-FFF2-40B4-BE49-F238E27FC236}">
                <a16:creationId xmlns:a16="http://schemas.microsoft.com/office/drawing/2014/main" id="{82F054F1-9483-43BB-B1D4-9BB563ECD75D}"/>
              </a:ext>
            </a:extLst>
          </p:cNvPr>
          <p:cNvSpPr/>
          <p:nvPr/>
        </p:nvSpPr>
        <p:spPr>
          <a:xfrm>
            <a:off x="616295" y="4249792"/>
            <a:ext cx="5056192" cy="338554"/>
          </a:xfrm>
          <a:prstGeom prst="rect">
            <a:avLst/>
          </a:prstGeom>
        </p:spPr>
        <p:txBody>
          <a:bodyPr wrap="none">
            <a:spAutoFit/>
          </a:bodyPr>
          <a:lstStyle/>
          <a:p>
            <a:r>
              <a:rPr lang="hu-HU" sz="1600" spc="300" dirty="0">
                <a:solidFill>
                  <a:schemeClr val="bg1">
                    <a:lumMod val="85000"/>
                    <a:lumOff val="15000"/>
                  </a:schemeClr>
                </a:solidFill>
                <a:latin typeface="Bahnschrift" panose="020B0502040204020203" pitchFamily="34" charset="0"/>
              </a:rPr>
              <a:t>Users tábla feltöltése mintaadatokkal</a:t>
            </a:r>
            <a:endParaRPr lang="hu-HU" sz="1600" dirty="0">
              <a:solidFill>
                <a:schemeClr val="bg1">
                  <a:lumMod val="85000"/>
                  <a:lumOff val="15000"/>
                </a:schemeClr>
              </a:solidFill>
            </a:endParaRPr>
          </a:p>
        </p:txBody>
      </p:sp>
      <p:sp>
        <p:nvSpPr>
          <p:cNvPr id="10" name="Cím 1">
            <a:extLst>
              <a:ext uri="{FF2B5EF4-FFF2-40B4-BE49-F238E27FC236}">
                <a16:creationId xmlns:a16="http://schemas.microsoft.com/office/drawing/2014/main" id="{93D25E87-DD77-4E29-845E-73A927D11F18}"/>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FELTÖLTÉSE MINTAADATOKKAL</a:t>
            </a:r>
          </a:p>
        </p:txBody>
      </p:sp>
      <p:pic>
        <p:nvPicPr>
          <p:cNvPr id="12" name="Tartalom helye 6">
            <a:extLst>
              <a:ext uri="{FF2B5EF4-FFF2-40B4-BE49-F238E27FC236}">
                <a16:creationId xmlns:a16="http://schemas.microsoft.com/office/drawing/2014/main" id="{531B4834-7F17-4C08-9A68-3B9FDD5FC2DB}"/>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13038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Cím 1">
            <a:extLst>
              <a:ext uri="{FF2B5EF4-FFF2-40B4-BE49-F238E27FC236}">
                <a16:creationId xmlns:a16="http://schemas.microsoft.com/office/drawing/2014/main" id="{E6D153D8-1B61-4579-9A86-2C04A0B58C85}"/>
              </a:ext>
            </a:extLst>
          </p:cNvPr>
          <p:cNvSpPr>
            <a:spLocks noGrp="1"/>
          </p:cNvSpPr>
          <p:nvPr>
            <p:ph type="title"/>
          </p:nvPr>
        </p:nvSpPr>
        <p:spPr>
          <a:xfrm>
            <a:off x="1141411" y="1419226"/>
            <a:ext cx="9906000" cy="2852737"/>
          </a:xfrm>
        </p:spPr>
        <p:txBody>
          <a:bodyPr/>
          <a:lstStyle/>
          <a:p>
            <a:r>
              <a:rPr lang="hu-HU" sz="4400" b="1" spc="600" dirty="0">
                <a:solidFill>
                  <a:srgbClr val="212121"/>
                </a:solidFill>
                <a:latin typeface="Bahnschrift" panose="020B0502040204020203" pitchFamily="34" charset="0"/>
              </a:rPr>
              <a:t>BACKEND</a:t>
            </a:r>
          </a:p>
        </p:txBody>
      </p:sp>
      <p:pic>
        <p:nvPicPr>
          <p:cNvPr id="13" name="Tartalom helye 6">
            <a:extLst>
              <a:ext uri="{FF2B5EF4-FFF2-40B4-BE49-F238E27FC236}">
                <a16:creationId xmlns:a16="http://schemas.microsoft.com/office/drawing/2014/main" id="{3C7539D2-E630-419C-A957-2F29678E84E9}"/>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141411" y="4271963"/>
            <a:ext cx="2152454" cy="358742"/>
          </a:xfrm>
          <a:prstGeom prst="rect">
            <a:avLst/>
          </a:prstGeom>
          <a:effectLst>
            <a:outerShdw blurRad="50800" dir="14400000">
              <a:srgbClr val="000000">
                <a:alpha val="40000"/>
              </a:srgbClr>
            </a:outerShdw>
          </a:effectLst>
        </p:spPr>
      </p:pic>
      <p:sp>
        <p:nvSpPr>
          <p:cNvPr id="14" name="Alcím 2">
            <a:extLst>
              <a:ext uri="{FF2B5EF4-FFF2-40B4-BE49-F238E27FC236}">
                <a16:creationId xmlns:a16="http://schemas.microsoft.com/office/drawing/2014/main" id="{C7D9B7DA-5654-4392-8153-C5B852134E8F}"/>
              </a:ext>
            </a:extLst>
          </p:cNvPr>
          <p:cNvSpPr txBox="1">
            <a:spLocks/>
          </p:cNvSpPr>
          <p:nvPr/>
        </p:nvSpPr>
        <p:spPr>
          <a:xfrm>
            <a:off x="8331199" y="6316322"/>
            <a:ext cx="271621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SIPOS ROLAND</a:t>
            </a:r>
          </a:p>
        </p:txBody>
      </p:sp>
      <p:sp>
        <p:nvSpPr>
          <p:cNvPr id="15" name="Téglalap 14">
            <a:extLst>
              <a:ext uri="{FF2B5EF4-FFF2-40B4-BE49-F238E27FC236}">
                <a16:creationId xmlns:a16="http://schemas.microsoft.com/office/drawing/2014/main" id="{F0361FBA-0ABF-4D5D-A128-BBB7534A6313}"/>
              </a:ext>
            </a:extLst>
          </p:cNvPr>
          <p:cNvSpPr/>
          <p:nvPr/>
        </p:nvSpPr>
        <p:spPr>
          <a:xfrm>
            <a:off x="8239759" y="6296002"/>
            <a:ext cx="2807651"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40375758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ím 1">
            <a:extLst>
              <a:ext uri="{FF2B5EF4-FFF2-40B4-BE49-F238E27FC236}">
                <a16:creationId xmlns:a16="http://schemas.microsoft.com/office/drawing/2014/main" id="{117C5C67-E8BB-4A77-B565-1AF128DC6CDA}"/>
              </a:ext>
            </a:extLst>
          </p:cNvPr>
          <p:cNvSpPr txBox="1">
            <a:spLocks/>
          </p:cNvSpPr>
          <p:nvPr/>
        </p:nvSpPr>
        <p:spPr>
          <a:xfrm>
            <a:off x="962397" y="2965292"/>
            <a:ext cx="5924495" cy="123678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800" b="0" spc="300" dirty="0">
                <a:solidFill>
                  <a:schemeClr val="bg1">
                    <a:lumMod val="85000"/>
                    <a:lumOff val="15000"/>
                  </a:schemeClr>
                </a:solidFill>
                <a:latin typeface="Bahnschrift" panose="020B0502040204020203" pitchFamily="34" charset="0"/>
              </a:rPr>
              <a:t>Adatbázis összekötése a backend-el.</a:t>
            </a:r>
          </a:p>
          <a:p>
            <a:pPr algn="just"/>
            <a:endParaRPr lang="hu-HU" sz="2000" b="0" spc="300" dirty="0">
              <a:solidFill>
                <a:schemeClr val="bg1">
                  <a:lumMod val="85000"/>
                  <a:lumOff val="15000"/>
                </a:schemeClr>
              </a:solidFill>
              <a:latin typeface="Bahnschrift" panose="020B0502040204020203" pitchFamily="34" charset="0"/>
            </a:endParaRPr>
          </a:p>
        </p:txBody>
      </p:sp>
      <p:sp>
        <p:nvSpPr>
          <p:cNvPr id="3" name="Téglalap 2">
            <a:extLst>
              <a:ext uri="{FF2B5EF4-FFF2-40B4-BE49-F238E27FC236}">
                <a16:creationId xmlns:a16="http://schemas.microsoft.com/office/drawing/2014/main" id="{4E718230-4B58-491C-9F5E-B62745229194}"/>
              </a:ext>
            </a:extLst>
          </p:cNvPr>
          <p:cNvSpPr/>
          <p:nvPr/>
        </p:nvSpPr>
        <p:spPr>
          <a:xfrm>
            <a:off x="962397" y="4269832"/>
            <a:ext cx="4981203" cy="1746632"/>
          </a:xfrm>
          <a:prstGeom prst="rect">
            <a:avLst/>
          </a:prstGeom>
        </p:spPr>
        <p:txBody>
          <a:bodyPr wrap="square">
            <a:spAutoFit/>
          </a:bodyPr>
          <a:lstStyle/>
          <a:p>
            <a:pPr algn="just"/>
            <a:r>
              <a:rPr lang="hu-HU" sz="2150" spc="300" dirty="0">
                <a:solidFill>
                  <a:schemeClr val="bg1">
                    <a:lumMod val="85000"/>
                    <a:lumOff val="15000"/>
                  </a:schemeClr>
                </a:solidFill>
                <a:latin typeface="Bahnschrift" panose="020B0502040204020203" pitchFamily="34" charset="0"/>
              </a:rPr>
              <a:t>Itt  a mysql és a dotenv csomagot használtuk a projektünkben, ezek segítségével sikerült elérni szerveroldalról az adatbázist.</a:t>
            </a:r>
          </a:p>
        </p:txBody>
      </p:sp>
      <p:sp>
        <p:nvSpPr>
          <p:cNvPr id="11" name="Téglalap 10">
            <a:extLst>
              <a:ext uri="{FF2B5EF4-FFF2-40B4-BE49-F238E27FC236}">
                <a16:creationId xmlns:a16="http://schemas.microsoft.com/office/drawing/2014/main" id="{6780EA2A-1B9C-4686-AAB2-E5C718AC9020}"/>
              </a:ext>
            </a:extLst>
          </p:cNvPr>
          <p:cNvSpPr/>
          <p:nvPr/>
        </p:nvSpPr>
        <p:spPr>
          <a:xfrm>
            <a:off x="6484982" y="3098800"/>
            <a:ext cx="5241840" cy="3340531"/>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 name="Téglalap 3">
            <a:extLst>
              <a:ext uri="{FF2B5EF4-FFF2-40B4-BE49-F238E27FC236}">
                <a16:creationId xmlns:a16="http://schemas.microsoft.com/office/drawing/2014/main" id="{5D40E758-6A64-483C-8A94-2499889AF1B2}"/>
              </a:ext>
            </a:extLst>
          </p:cNvPr>
          <p:cNvSpPr/>
          <p:nvPr/>
        </p:nvSpPr>
        <p:spPr>
          <a:xfrm>
            <a:off x="6573520" y="3220720"/>
            <a:ext cx="5001764" cy="3046988"/>
          </a:xfrm>
          <a:prstGeom prst="rect">
            <a:avLst/>
          </a:prstGeom>
        </p:spPr>
        <p:txBody>
          <a:bodyPr wrap="square">
            <a:spAutoFit/>
          </a:bodyPr>
          <a:lstStyle/>
          <a:p>
            <a:r>
              <a:rPr lang="hu-HU" sz="1600" dirty="0">
                <a:solidFill>
                  <a:srgbClr val="268AC3"/>
                </a:solidFill>
                <a:latin typeface="Consolas" panose="020B0609020204030204" pitchFamily="49" charset="0"/>
              </a:rPr>
              <a:t>const</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mysql</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DA846B"/>
                </a:solidFill>
                <a:latin typeface="Consolas" panose="020B0609020204030204" pitchFamily="49" charset="0"/>
              </a:rPr>
              <a:t>require</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'mysql’);</a:t>
            </a:r>
          </a:p>
          <a:p>
            <a:endParaRPr lang="hu-HU" sz="1600" dirty="0">
              <a:solidFill>
                <a:srgbClr val="268AC3"/>
              </a:solidFill>
              <a:latin typeface="Consolas" panose="020B0609020204030204" pitchFamily="49" charset="0"/>
            </a:endParaRPr>
          </a:p>
          <a:p>
            <a:r>
              <a:rPr lang="hu-HU" sz="1600" dirty="0">
                <a:solidFill>
                  <a:srgbClr val="268AC3"/>
                </a:solidFill>
                <a:latin typeface="Consolas" panose="020B0609020204030204" pitchFamily="49" charset="0"/>
              </a:rPr>
              <a:t>const</a:t>
            </a:r>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connection</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mysql</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createPool</a:t>
            </a:r>
            <a:r>
              <a:rPr lang="hu-HU" sz="1600" dirty="0">
                <a:solidFill>
                  <a:srgbClr val="00B0F0"/>
                </a:solidFill>
                <a:latin typeface="Consolas" panose="020B0609020204030204" pitchFamily="49" charset="0"/>
              </a:rPr>
              <a:t>(</a:t>
            </a:r>
            <a:r>
              <a:rPr lang="hu-HU" sz="1600" dirty="0">
                <a:solidFill>
                  <a:schemeClr val="bg2"/>
                </a:solidFill>
                <a:latin typeface="Consolas" panose="020B0609020204030204" pitchFamily="49" charset="0"/>
              </a:rPr>
              <a:t>{</a:t>
            </a:r>
          </a:p>
          <a:p>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host</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process.env.DB_HOST</a:t>
            </a:r>
            <a:r>
              <a:rPr lang="hu-HU" sz="1600" dirty="0">
                <a:solidFill>
                  <a:srgbClr val="212121"/>
                </a:solidFill>
                <a:latin typeface="Consolas" panose="020B0609020204030204" pitchFamily="49" charset="0"/>
              </a:rPr>
              <a:t>,</a:t>
            </a:r>
          </a:p>
          <a:p>
            <a:r>
              <a:rPr lang="hu-HU" sz="1600" dirty="0">
                <a:solidFill>
                  <a:srgbClr val="212121"/>
                </a:solidFill>
                <a:latin typeface="Consolas" panose="020B0609020204030204" pitchFamily="49" charset="0"/>
              </a:rPr>
              <a:t>  user: </a:t>
            </a:r>
            <a:r>
              <a:rPr lang="hu-HU" sz="1600" dirty="0" err="1">
                <a:solidFill>
                  <a:srgbClr val="212121"/>
                </a:solidFill>
                <a:latin typeface="Consolas" panose="020B0609020204030204" pitchFamily="49" charset="0"/>
              </a:rPr>
              <a:t>process.env.DB_USER</a:t>
            </a:r>
            <a:r>
              <a:rPr lang="hu-HU" sz="1600" dirty="0">
                <a:solidFill>
                  <a:srgbClr val="212121"/>
                </a:solidFill>
                <a:latin typeface="Consolas" panose="020B0609020204030204" pitchFamily="49" charset="0"/>
              </a:rPr>
              <a:t>,</a:t>
            </a:r>
          </a:p>
          <a:p>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password</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process.env.DB_PASSWORD</a:t>
            </a:r>
            <a:r>
              <a:rPr lang="hu-HU" sz="1600" dirty="0">
                <a:solidFill>
                  <a:srgbClr val="212121"/>
                </a:solidFill>
                <a:latin typeface="Consolas" panose="020B0609020204030204" pitchFamily="49" charset="0"/>
              </a:rPr>
              <a:t>,</a:t>
            </a:r>
          </a:p>
          <a:p>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database</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process.env.DB_NAME</a:t>
            </a:r>
            <a:endParaRPr lang="hu-HU" sz="1600" dirty="0">
              <a:solidFill>
                <a:srgbClr val="212121"/>
              </a:solidFill>
              <a:latin typeface="Consolas" panose="020B0609020204030204" pitchFamily="49" charset="0"/>
            </a:endParaRPr>
          </a:p>
          <a:p>
            <a:r>
              <a:rPr lang="hu-HU" sz="1600" dirty="0">
                <a:solidFill>
                  <a:schemeClr val="bg2"/>
                </a:solidFill>
                <a:latin typeface="Consolas" panose="020B0609020204030204" pitchFamily="49" charset="0"/>
              </a:rPr>
              <a:t>}</a:t>
            </a:r>
            <a:r>
              <a:rPr lang="hu-HU" sz="1600" dirty="0">
                <a:solidFill>
                  <a:srgbClr val="00B0F0"/>
                </a:solidFill>
                <a:latin typeface="Consolas" panose="020B0609020204030204" pitchFamily="49" charset="0"/>
              </a:rPr>
              <a:t>)</a:t>
            </a:r>
            <a:r>
              <a:rPr lang="hu-HU" sz="1600" dirty="0">
                <a:solidFill>
                  <a:srgbClr val="888888"/>
                </a:solidFill>
                <a:latin typeface="Consolas" panose="020B0609020204030204" pitchFamily="49" charset="0"/>
              </a:rPr>
              <a:t>;</a:t>
            </a:r>
          </a:p>
          <a:p>
            <a:endParaRPr lang="hu-HU" sz="1600" dirty="0">
              <a:solidFill>
                <a:srgbClr val="888888"/>
              </a:solidFill>
              <a:latin typeface="Consolas" panose="020B0609020204030204" pitchFamily="49" charset="0"/>
            </a:endParaRPr>
          </a:p>
          <a:p>
            <a:br>
              <a:rPr lang="hu-HU" sz="1600" dirty="0">
                <a:solidFill>
                  <a:srgbClr val="CFCFCF"/>
                </a:solidFill>
                <a:latin typeface="Consolas" panose="020B0609020204030204" pitchFamily="49" charset="0"/>
              </a:rPr>
            </a:br>
            <a:r>
              <a:rPr lang="hu-HU" sz="1600" dirty="0" err="1">
                <a:solidFill>
                  <a:srgbClr val="EF6363"/>
                </a:solidFill>
                <a:latin typeface="Consolas" panose="020B0609020204030204" pitchFamily="49" charset="0"/>
              </a:rPr>
              <a:t>module</a:t>
            </a:r>
            <a:r>
              <a:rPr lang="hu-HU" sz="1600" dirty="0" err="1">
                <a:solidFill>
                  <a:srgbClr val="888888"/>
                </a:solidFill>
                <a:latin typeface="Consolas" panose="020B0609020204030204" pitchFamily="49" charset="0"/>
              </a:rPr>
              <a:t>.</a:t>
            </a:r>
            <a:r>
              <a:rPr lang="hu-HU" sz="1600" dirty="0" err="1">
                <a:solidFill>
                  <a:srgbClr val="EF6363"/>
                </a:solidFill>
                <a:latin typeface="Consolas" panose="020B0609020204030204" pitchFamily="49" charset="0"/>
              </a:rPr>
              <a:t>exports</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a:t>
            </a:r>
            <a:r>
              <a:rPr lang="hu-HU" sz="1600" dirty="0">
                <a:solidFill>
                  <a:srgbClr val="CFCFCF"/>
                </a:solidFill>
                <a:latin typeface="Consolas" panose="020B0609020204030204" pitchFamily="49" charset="0"/>
              </a:rPr>
              <a:t> </a:t>
            </a:r>
            <a:br>
              <a:rPr lang="hu-HU" sz="1600" dirty="0">
                <a:solidFill>
                  <a:srgbClr val="CFCFCF"/>
                </a:solidFill>
                <a:latin typeface="Consolas" panose="020B0609020204030204" pitchFamily="49" charset="0"/>
              </a:rPr>
            </a:br>
            <a:r>
              <a:rPr lang="hu-HU" sz="1600" dirty="0" err="1">
                <a:solidFill>
                  <a:srgbClr val="212121"/>
                </a:solidFill>
                <a:latin typeface="Consolas" panose="020B0609020204030204" pitchFamily="49" charset="0"/>
              </a:rPr>
              <a:t>connection</a:t>
            </a:r>
            <a:r>
              <a:rPr lang="hu-HU" sz="1600" dirty="0">
                <a:solidFill>
                  <a:srgbClr val="888888"/>
                </a:solidFill>
                <a:latin typeface="Consolas" panose="020B0609020204030204" pitchFamily="49" charset="0"/>
              </a:rPr>
              <a:t>;</a:t>
            </a:r>
            <a:endParaRPr lang="hu-HU" sz="1600" b="0" dirty="0">
              <a:solidFill>
                <a:srgbClr val="CFCFCF"/>
              </a:solidFill>
              <a:effectLst/>
              <a:latin typeface="Consolas" panose="020B0609020204030204" pitchFamily="49" charset="0"/>
            </a:endParaRPr>
          </a:p>
        </p:txBody>
      </p:sp>
      <p:sp>
        <p:nvSpPr>
          <p:cNvPr id="14" name="Téglalap 13">
            <a:extLst>
              <a:ext uri="{FF2B5EF4-FFF2-40B4-BE49-F238E27FC236}">
                <a16:creationId xmlns:a16="http://schemas.microsoft.com/office/drawing/2014/main" id="{1CC5CB18-B4AC-4E8D-B34E-C03697522022}"/>
              </a:ext>
            </a:extLst>
          </p:cNvPr>
          <p:cNvSpPr/>
          <p:nvPr/>
        </p:nvSpPr>
        <p:spPr>
          <a:xfrm>
            <a:off x="10392528" y="6151096"/>
            <a:ext cx="1290750" cy="285904"/>
          </a:xfrm>
          <a:prstGeom prst="rect">
            <a:avLst/>
          </a:prstGeom>
          <a:solidFill>
            <a:srgbClr val="25CABF"/>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Cím 1">
            <a:extLst>
              <a:ext uri="{FF2B5EF4-FFF2-40B4-BE49-F238E27FC236}">
                <a16:creationId xmlns:a16="http://schemas.microsoft.com/office/drawing/2014/main" id="{1B02DE5E-BBCE-411B-877A-D2B51FF6CB8D}"/>
              </a:ext>
            </a:extLst>
          </p:cNvPr>
          <p:cNvSpPr txBox="1">
            <a:spLocks/>
          </p:cNvSpPr>
          <p:nvPr/>
        </p:nvSpPr>
        <p:spPr>
          <a:xfrm>
            <a:off x="10453637" y="6138826"/>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database.js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2" name="Cím 1">
            <a:extLst>
              <a:ext uri="{FF2B5EF4-FFF2-40B4-BE49-F238E27FC236}">
                <a16:creationId xmlns:a16="http://schemas.microsoft.com/office/drawing/2014/main" id="{3CCA8CDD-7AF7-4A74-BF4F-24069E0FA095}"/>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BACKEND – ADATBÁZIS KAPCSOLAT</a:t>
            </a:r>
          </a:p>
        </p:txBody>
      </p:sp>
      <p:pic>
        <p:nvPicPr>
          <p:cNvPr id="10" name="Tartalom helye 6">
            <a:extLst>
              <a:ext uri="{FF2B5EF4-FFF2-40B4-BE49-F238E27FC236}">
                <a16:creationId xmlns:a16="http://schemas.microsoft.com/office/drawing/2014/main" id="{9032C545-81BB-487C-B614-6DBCA74BBC0D}"/>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918058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églalap 10">
            <a:extLst>
              <a:ext uri="{FF2B5EF4-FFF2-40B4-BE49-F238E27FC236}">
                <a16:creationId xmlns:a16="http://schemas.microsoft.com/office/drawing/2014/main" id="{6780EA2A-1B9C-4686-AAB2-E5C718AC9020}"/>
              </a:ext>
            </a:extLst>
          </p:cNvPr>
          <p:cNvSpPr/>
          <p:nvPr/>
        </p:nvSpPr>
        <p:spPr>
          <a:xfrm>
            <a:off x="206592" y="2466620"/>
            <a:ext cx="5559598" cy="3990258"/>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Téglalap 13">
            <a:extLst>
              <a:ext uri="{FF2B5EF4-FFF2-40B4-BE49-F238E27FC236}">
                <a16:creationId xmlns:a16="http://schemas.microsoft.com/office/drawing/2014/main" id="{1CC5CB18-B4AC-4E8D-B34E-C03697522022}"/>
              </a:ext>
            </a:extLst>
          </p:cNvPr>
          <p:cNvSpPr/>
          <p:nvPr/>
        </p:nvSpPr>
        <p:spPr>
          <a:xfrm>
            <a:off x="3982720" y="6156960"/>
            <a:ext cx="1769946" cy="299918"/>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Cím 1">
            <a:extLst>
              <a:ext uri="{FF2B5EF4-FFF2-40B4-BE49-F238E27FC236}">
                <a16:creationId xmlns:a16="http://schemas.microsoft.com/office/drawing/2014/main" id="{1B02DE5E-BBCE-411B-877A-D2B51FF6CB8D}"/>
              </a:ext>
            </a:extLst>
          </p:cNvPr>
          <p:cNvSpPr txBox="1">
            <a:spLocks/>
          </p:cNvSpPr>
          <p:nvPr/>
        </p:nvSpPr>
        <p:spPr>
          <a:xfrm>
            <a:off x="3979020" y="6045200"/>
            <a:ext cx="1947453" cy="4116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authController.js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5" name="Téglalap 14">
            <a:extLst>
              <a:ext uri="{FF2B5EF4-FFF2-40B4-BE49-F238E27FC236}">
                <a16:creationId xmlns:a16="http://schemas.microsoft.com/office/drawing/2014/main" id="{1556D08D-8786-48FD-A40D-CFAC241D0965}"/>
              </a:ext>
            </a:extLst>
          </p:cNvPr>
          <p:cNvSpPr/>
          <p:nvPr/>
        </p:nvSpPr>
        <p:spPr>
          <a:xfrm>
            <a:off x="165097" y="2128066"/>
            <a:ext cx="5250929" cy="338554"/>
          </a:xfrm>
          <a:prstGeom prst="rect">
            <a:avLst/>
          </a:prstGeom>
        </p:spPr>
        <p:txBody>
          <a:bodyPr wrap="square">
            <a:spAutoFit/>
          </a:bodyPr>
          <a:lstStyle/>
          <a:p>
            <a:pPr algn="just"/>
            <a:r>
              <a:rPr lang="hu-HU" sz="1600" dirty="0">
                <a:solidFill>
                  <a:srgbClr val="212121"/>
                </a:solidFill>
                <a:latin typeface="Bahnschrift" panose="020B0502040204020203" pitchFamily="34" charset="0"/>
                <a:ea typeface="+mj-ea"/>
                <a:cs typeface="+mj-cs"/>
              </a:rPr>
              <a:t>Hash kódrészlet a </a:t>
            </a:r>
            <a:r>
              <a:rPr lang="hu-HU" sz="1600" dirty="0" err="1">
                <a:solidFill>
                  <a:srgbClr val="212121"/>
                </a:solidFill>
                <a:latin typeface="Bahnschrift" panose="020B0502040204020203" pitchFamily="34" charset="0"/>
                <a:ea typeface="+mj-ea"/>
                <a:cs typeface="+mj-cs"/>
              </a:rPr>
              <a:t>signUp</a:t>
            </a:r>
            <a:r>
              <a:rPr lang="hu-HU" sz="1600" dirty="0">
                <a:solidFill>
                  <a:srgbClr val="212121"/>
                </a:solidFill>
                <a:latin typeface="Bahnschrift" panose="020B0502040204020203" pitchFamily="34" charset="0"/>
                <a:ea typeface="+mj-ea"/>
                <a:cs typeface="+mj-cs"/>
              </a:rPr>
              <a:t>() függvényből</a:t>
            </a:r>
          </a:p>
        </p:txBody>
      </p:sp>
      <p:sp>
        <p:nvSpPr>
          <p:cNvPr id="17" name="Téglalap 16">
            <a:extLst>
              <a:ext uri="{FF2B5EF4-FFF2-40B4-BE49-F238E27FC236}">
                <a16:creationId xmlns:a16="http://schemas.microsoft.com/office/drawing/2014/main" id="{3ECC82A3-0951-4B7B-8A2C-C3B26DD054B2}"/>
              </a:ext>
            </a:extLst>
          </p:cNvPr>
          <p:cNvSpPr/>
          <p:nvPr/>
        </p:nvSpPr>
        <p:spPr>
          <a:xfrm>
            <a:off x="5967968" y="2439583"/>
            <a:ext cx="6017440" cy="3990258"/>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Téglalap 17">
            <a:extLst>
              <a:ext uri="{FF2B5EF4-FFF2-40B4-BE49-F238E27FC236}">
                <a16:creationId xmlns:a16="http://schemas.microsoft.com/office/drawing/2014/main" id="{02F69CAB-B0A8-46D9-9AB9-F43FF91AD047}"/>
              </a:ext>
            </a:extLst>
          </p:cNvPr>
          <p:cNvSpPr/>
          <p:nvPr/>
        </p:nvSpPr>
        <p:spPr>
          <a:xfrm>
            <a:off x="10204391" y="6129923"/>
            <a:ext cx="1769946" cy="299918"/>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Cím 1">
            <a:extLst>
              <a:ext uri="{FF2B5EF4-FFF2-40B4-BE49-F238E27FC236}">
                <a16:creationId xmlns:a16="http://schemas.microsoft.com/office/drawing/2014/main" id="{7BD28367-010A-4E60-9FBD-71BC2B2F9490}"/>
              </a:ext>
            </a:extLst>
          </p:cNvPr>
          <p:cNvSpPr txBox="1">
            <a:spLocks/>
          </p:cNvSpPr>
          <p:nvPr/>
        </p:nvSpPr>
        <p:spPr>
          <a:xfrm>
            <a:off x="10216055" y="6018163"/>
            <a:ext cx="1947453" cy="4116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authController.js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7" name="Téglalap 6">
            <a:extLst>
              <a:ext uri="{FF2B5EF4-FFF2-40B4-BE49-F238E27FC236}">
                <a16:creationId xmlns:a16="http://schemas.microsoft.com/office/drawing/2014/main" id="{CFD21EDB-C96C-4B7F-BA77-48DE96EF5875}"/>
              </a:ext>
            </a:extLst>
          </p:cNvPr>
          <p:cNvSpPr/>
          <p:nvPr/>
        </p:nvSpPr>
        <p:spPr>
          <a:xfrm>
            <a:off x="5967968" y="2534613"/>
            <a:ext cx="6224032" cy="3539430"/>
          </a:xfrm>
          <a:prstGeom prst="rect">
            <a:avLst/>
          </a:prstGeom>
        </p:spPr>
        <p:txBody>
          <a:bodyPr wrap="square">
            <a:spAutoFit/>
          </a:bodyPr>
          <a:lstStyle/>
          <a:p>
            <a:r>
              <a:rPr lang="hu-HU" sz="1400" dirty="0" err="1">
                <a:solidFill>
                  <a:srgbClr val="EF6363"/>
                </a:solidFill>
                <a:latin typeface="Consolas" panose="020B0609020204030204" pitchFamily="49" charset="0"/>
              </a:rPr>
              <a:t>module</a:t>
            </a:r>
            <a:r>
              <a:rPr lang="hu-HU" sz="1400" dirty="0" err="1">
                <a:solidFill>
                  <a:srgbClr val="888888"/>
                </a:solidFill>
                <a:latin typeface="Consolas" panose="020B0609020204030204" pitchFamily="49" charset="0"/>
              </a:rPr>
              <a:t>.</a:t>
            </a:r>
            <a:r>
              <a:rPr lang="hu-HU" sz="1400" dirty="0" err="1">
                <a:solidFill>
                  <a:srgbClr val="EF6363"/>
                </a:solidFill>
                <a:latin typeface="Consolas" panose="020B0609020204030204" pitchFamily="49" charset="0"/>
              </a:rPr>
              <a:t>exports</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req</a:t>
            </a:r>
            <a:r>
              <a:rPr lang="hu-HU" sz="1400" dirty="0">
                <a:solidFill>
                  <a:srgbClr val="212121"/>
                </a:solidFill>
                <a:latin typeface="Consolas" panose="020B0609020204030204" pitchFamily="49" charset="0"/>
              </a:rPr>
              <a:t>, </a:t>
            </a:r>
            <a:r>
              <a:rPr lang="hu-HU" sz="1400" dirty="0" err="1">
                <a:solidFill>
                  <a:srgbClr val="212121"/>
                </a:solidFill>
                <a:latin typeface="Consolas" panose="020B0609020204030204" pitchFamily="49" charset="0"/>
              </a:rPr>
              <a:t>res</a:t>
            </a:r>
            <a:r>
              <a:rPr lang="hu-HU" sz="1400" dirty="0">
                <a:solidFill>
                  <a:srgbClr val="212121"/>
                </a:solidFill>
                <a:latin typeface="Consolas" panose="020B0609020204030204" pitchFamily="49" charset="0"/>
              </a:rPr>
              <a:t>, </a:t>
            </a:r>
            <a:r>
              <a:rPr lang="hu-HU" sz="1400" dirty="0" err="1">
                <a:solidFill>
                  <a:srgbClr val="212121"/>
                </a:solidFill>
                <a:latin typeface="Consolas" panose="020B0609020204030204" pitchFamily="49" charset="0"/>
              </a:rPr>
              <a:t>next</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=&gt;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212121"/>
                </a:solidFill>
                <a:latin typeface="Consolas" panose="020B0609020204030204" pitchFamily="49" charset="0"/>
              </a:rPr>
              <a:t>const </a:t>
            </a:r>
            <a:r>
              <a:rPr lang="hu-HU" sz="1400" dirty="0" err="1">
                <a:solidFill>
                  <a:srgbClr val="212121"/>
                </a:solidFill>
                <a:latin typeface="Consolas" panose="020B0609020204030204" pitchFamily="49" charset="0"/>
              </a:rPr>
              <a:t>origin</a:t>
            </a:r>
            <a:r>
              <a:rPr lang="hu-HU" sz="1400" dirty="0">
                <a:solidFill>
                  <a:srgbClr val="212121"/>
                </a:solidFill>
                <a:latin typeface="Consolas" panose="020B0609020204030204" pitchFamily="49" charset="0"/>
              </a:rPr>
              <a:t> = </a:t>
            </a:r>
            <a:r>
              <a:rPr lang="hu-HU" sz="1400" dirty="0" err="1">
                <a:solidFill>
                  <a:srgbClr val="212121"/>
                </a:solidFill>
                <a:latin typeface="Consolas" panose="020B0609020204030204" pitchFamily="49" charset="0"/>
              </a:rPr>
              <a:t>req.headers.origin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req.headers.referer</a:t>
            </a:r>
            <a:r>
              <a:rPr lang="hu-HU" sz="1400" dirty="0">
                <a:solidFill>
                  <a:srgbClr val="212121"/>
                </a:solidFill>
                <a:latin typeface="Consolas" panose="020B0609020204030204" pitchFamily="49" charset="0"/>
              </a:rPr>
              <a:t>;</a:t>
            </a:r>
          </a:p>
          <a:p>
            <a:r>
              <a:rPr lang="hu-HU" sz="1400" dirty="0">
                <a:solidFill>
                  <a:srgbClr val="CFCFCF"/>
                </a:solidFill>
                <a:latin typeface="Consolas" panose="020B0609020204030204" pitchFamily="49" charset="0"/>
              </a:rPr>
              <a:t> </a:t>
            </a: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if</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allowedOrigins</a:t>
            </a:r>
            <a:r>
              <a:rPr lang="hu-HU" sz="1400" dirty="0" err="1">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some</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=&gt;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if</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268AC3"/>
                </a:solidFill>
                <a:latin typeface="Consolas" panose="020B0609020204030204" pitchFamily="49" charset="0"/>
              </a:rPr>
              <a:t>typeof</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chemeClr val="bg2"/>
                </a:solidFill>
                <a:latin typeface="Consolas" panose="020B0609020204030204" pitchFamily="49" charset="0"/>
              </a:rPr>
              <a:t>'</a:t>
            </a:r>
            <a:r>
              <a:rPr lang="hu-HU" sz="1400" dirty="0" err="1">
                <a:solidFill>
                  <a:schemeClr val="bg2"/>
                </a:solidFill>
                <a:latin typeface="Consolas" panose="020B0609020204030204" pitchFamily="49" charset="0"/>
              </a:rPr>
              <a:t>string</a:t>
            </a:r>
            <a:r>
              <a:rPr lang="hu-HU" sz="1400" dirty="0">
                <a:solidFill>
                  <a:schemeClr val="bg2"/>
                </a:solidFill>
                <a:latin typeface="Consolas" panose="020B0609020204030204" pitchFamily="49" charset="0"/>
              </a:rPr>
              <a:t>'</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origin</a:t>
            </a:r>
            <a:r>
              <a:rPr lang="hu-HU" sz="1400" dirty="0">
                <a:solidFill>
                  <a:srgbClr val="888888"/>
                </a:solidFill>
                <a:latin typeface="Consolas" panose="020B0609020204030204" pitchFamily="49" charset="0"/>
              </a:rPr>
              <a:t>;</a:t>
            </a:r>
          </a:p>
          <a:p>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else</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if</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err="1">
                <a:solidFill>
                  <a:srgbClr val="268AC3"/>
                </a:solidFill>
                <a:latin typeface="Consolas" panose="020B0609020204030204" pitchFamily="49" charset="0"/>
              </a:rPr>
              <a:t>instanceof</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RegExp</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allowedOrigin</a:t>
            </a:r>
            <a:r>
              <a:rPr lang="hu-HU" sz="1400" dirty="0" err="1">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test</a:t>
            </a:r>
            <a:r>
              <a:rPr lang="hu-HU" sz="1400" dirty="0">
                <a:solidFill>
                  <a:srgbClr val="888888"/>
                </a:solidFill>
                <a:latin typeface="Consolas" panose="020B0609020204030204" pitchFamily="49" charset="0"/>
              </a:rPr>
              <a:t>(</a:t>
            </a:r>
            <a:r>
              <a:rPr lang="hu-HU" sz="1400" dirty="0" err="1">
                <a:solidFill>
                  <a:srgbClr val="212121"/>
                </a:solidFill>
                <a:latin typeface="Consolas" panose="020B0609020204030204" pitchFamily="49" charset="0"/>
              </a:rPr>
              <a:t>origin</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chemeClr val="bg2"/>
                </a:solidFill>
                <a:latin typeface="Consolas" panose="020B0609020204030204" pitchFamily="49" charset="0"/>
              </a:rPr>
              <a:t>'*’</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DA846B"/>
                </a:solidFill>
                <a:latin typeface="Consolas" panose="020B0609020204030204" pitchFamily="49" charset="0"/>
              </a:rPr>
              <a:t>next</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else</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212121"/>
                </a:solidFill>
                <a:latin typeface="Consolas" panose="020B0609020204030204" pitchFamily="49" charset="0"/>
              </a:rPr>
              <a:t>res</a:t>
            </a:r>
            <a:r>
              <a:rPr lang="hu-HU" sz="1400" dirty="0" err="1">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status</a:t>
            </a:r>
            <a:r>
              <a:rPr lang="hu-HU" sz="1400" dirty="0">
                <a:solidFill>
                  <a:srgbClr val="888888"/>
                </a:solidFill>
                <a:latin typeface="Consolas" panose="020B0609020204030204" pitchFamily="49" charset="0"/>
              </a:rPr>
              <a:t>(</a:t>
            </a:r>
            <a:r>
              <a:rPr lang="hu-HU" sz="1400" dirty="0">
                <a:solidFill>
                  <a:srgbClr val="AFC563"/>
                </a:solidFill>
                <a:latin typeface="Consolas" panose="020B0609020204030204" pitchFamily="49" charset="0"/>
              </a:rPr>
              <a:t>403</a:t>
            </a:r>
            <a:r>
              <a:rPr lang="hu-HU" sz="1400" dirty="0">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send</a:t>
            </a:r>
            <a:r>
              <a:rPr lang="hu-HU" sz="1400" dirty="0">
                <a:solidFill>
                  <a:srgbClr val="888888"/>
                </a:solidFill>
                <a:latin typeface="Consolas" panose="020B0609020204030204" pitchFamily="49" charset="0"/>
              </a:rPr>
              <a:t>(</a:t>
            </a:r>
            <a:r>
              <a:rPr lang="hu-HU" sz="1400" dirty="0">
                <a:solidFill>
                  <a:schemeClr val="bg2"/>
                </a:solidFill>
                <a:latin typeface="Consolas" panose="020B0609020204030204" pitchFamily="49" charset="0"/>
              </a:rPr>
              <a:t>'Hozzáférés megtagadva!'</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888888"/>
                </a:solidFill>
                <a:latin typeface="Consolas" panose="020B0609020204030204" pitchFamily="49" charset="0"/>
              </a:rPr>
              <a:t>};</a:t>
            </a:r>
            <a:endParaRPr lang="hu-HU" sz="1400" b="0" dirty="0">
              <a:solidFill>
                <a:srgbClr val="CFCFCF"/>
              </a:solidFill>
              <a:effectLst/>
              <a:latin typeface="Consolas" panose="020B0609020204030204" pitchFamily="49" charset="0"/>
            </a:endParaRPr>
          </a:p>
        </p:txBody>
      </p:sp>
      <p:sp>
        <p:nvSpPr>
          <p:cNvPr id="20" name="Téglalap 19">
            <a:extLst>
              <a:ext uri="{FF2B5EF4-FFF2-40B4-BE49-F238E27FC236}">
                <a16:creationId xmlns:a16="http://schemas.microsoft.com/office/drawing/2014/main" id="{ED69AA11-54E0-431E-87B6-812B8FCC4228}"/>
              </a:ext>
            </a:extLst>
          </p:cNvPr>
          <p:cNvSpPr/>
          <p:nvPr/>
        </p:nvSpPr>
        <p:spPr>
          <a:xfrm>
            <a:off x="5889658" y="2101029"/>
            <a:ext cx="6380651" cy="338554"/>
          </a:xfrm>
          <a:prstGeom prst="rect">
            <a:avLst/>
          </a:prstGeom>
        </p:spPr>
        <p:txBody>
          <a:bodyPr wrap="square">
            <a:spAutoFit/>
          </a:bodyPr>
          <a:lstStyle/>
          <a:p>
            <a:pPr algn="just"/>
            <a:r>
              <a:rPr lang="hu-HU" sz="1600" dirty="0">
                <a:solidFill>
                  <a:srgbClr val="212121"/>
                </a:solidFill>
                <a:latin typeface="Bahnschrift" panose="020B0502040204020203" pitchFamily="34" charset="0"/>
                <a:ea typeface="+mj-ea"/>
                <a:cs typeface="+mj-cs"/>
              </a:rPr>
              <a:t>Korlátozó middleware, ami az érkező kérés </a:t>
            </a:r>
            <a:r>
              <a:rPr lang="hu-HU" sz="1600" dirty="0" err="1">
                <a:solidFill>
                  <a:srgbClr val="212121"/>
                </a:solidFill>
                <a:latin typeface="Bahnschrift" panose="020B0502040204020203" pitchFamily="34" charset="0"/>
                <a:ea typeface="+mj-ea"/>
                <a:cs typeface="+mj-cs"/>
              </a:rPr>
              <a:t>origin</a:t>
            </a:r>
            <a:r>
              <a:rPr lang="hu-HU" sz="1600" dirty="0">
                <a:solidFill>
                  <a:srgbClr val="212121"/>
                </a:solidFill>
                <a:latin typeface="Bahnschrift" panose="020B0502040204020203" pitchFamily="34" charset="0"/>
                <a:ea typeface="+mj-ea"/>
                <a:cs typeface="+mj-cs"/>
              </a:rPr>
              <a:t>-ját vizsgálja</a:t>
            </a:r>
          </a:p>
        </p:txBody>
      </p:sp>
      <p:sp>
        <p:nvSpPr>
          <p:cNvPr id="21" name="Cím 1">
            <a:extLst>
              <a:ext uri="{FF2B5EF4-FFF2-40B4-BE49-F238E27FC236}">
                <a16:creationId xmlns:a16="http://schemas.microsoft.com/office/drawing/2014/main" id="{AD622ECD-C7DC-43B7-B682-8DE501230252}"/>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JELSZÓ &amp; VÉDELEM</a:t>
            </a:r>
          </a:p>
        </p:txBody>
      </p:sp>
      <p:pic>
        <p:nvPicPr>
          <p:cNvPr id="16" name="Tartalom helye 6">
            <a:extLst>
              <a:ext uri="{FF2B5EF4-FFF2-40B4-BE49-F238E27FC236}">
                <a16:creationId xmlns:a16="http://schemas.microsoft.com/office/drawing/2014/main" id="{C327424C-BF36-4B24-885D-07EB3A05264D}"/>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
        <p:nvSpPr>
          <p:cNvPr id="3" name="Téglalap 2">
            <a:extLst>
              <a:ext uri="{FF2B5EF4-FFF2-40B4-BE49-F238E27FC236}">
                <a16:creationId xmlns:a16="http://schemas.microsoft.com/office/drawing/2014/main" id="{200031EB-4177-4B0F-A291-E57689600E78}"/>
              </a:ext>
            </a:extLst>
          </p:cNvPr>
          <p:cNvSpPr/>
          <p:nvPr/>
        </p:nvSpPr>
        <p:spPr>
          <a:xfrm>
            <a:off x="206592" y="2526506"/>
            <a:ext cx="5476475" cy="3970318"/>
          </a:xfrm>
          <a:prstGeom prst="rect">
            <a:avLst/>
          </a:prstGeom>
        </p:spPr>
        <p:txBody>
          <a:bodyPr wrap="square">
            <a:spAutoFit/>
          </a:bodyPr>
          <a:lstStyle/>
          <a:p>
            <a:r>
              <a:rPr lang="hu-HU" sz="1400" dirty="0">
                <a:solidFill>
                  <a:srgbClr val="0000FF"/>
                </a:solidFill>
                <a:latin typeface="Consolas" panose="020B0609020204030204" pitchFamily="49" charset="0"/>
              </a:rPr>
              <a:t>const</a:t>
            </a:r>
            <a:r>
              <a:rPr lang="hu-HU" sz="1400" dirty="0">
                <a:solidFill>
                  <a:srgbClr val="000000"/>
                </a:solidFill>
                <a:latin typeface="Consolas" panose="020B0609020204030204" pitchFamily="49" charset="0"/>
              </a:rPr>
              <a:t> </a:t>
            </a:r>
            <a:r>
              <a:rPr lang="hu-HU" sz="1400" b="1" dirty="0" err="1">
                <a:solidFill>
                  <a:srgbClr val="000000"/>
                </a:solidFill>
                <a:latin typeface="Consolas" panose="020B0609020204030204" pitchFamily="49" charset="0"/>
              </a:rPr>
              <a:t>hashedPassword</a:t>
            </a:r>
            <a:r>
              <a:rPr lang="hu-HU" sz="1400" dirty="0">
                <a:solidFill>
                  <a:srgbClr val="000000"/>
                </a:solidFill>
                <a:latin typeface="Consolas" panose="020B0609020204030204" pitchFamily="49" charset="0"/>
              </a:rPr>
              <a:t> = </a:t>
            </a:r>
            <a:r>
              <a:rPr lang="hu-HU" sz="1400" dirty="0" err="1">
                <a:solidFill>
                  <a:srgbClr val="0000FF"/>
                </a:solidFill>
                <a:latin typeface="Consolas" panose="020B0609020204030204" pitchFamily="49" charset="0"/>
              </a:rPr>
              <a:t>await</a:t>
            </a:r>
            <a:r>
              <a:rPr lang="hu-HU" sz="1400" dirty="0">
                <a:solidFill>
                  <a:srgbClr val="000000"/>
                </a:solidFill>
                <a:latin typeface="Consolas" panose="020B0609020204030204" pitchFamily="49" charset="0"/>
              </a:rPr>
              <a:t> </a:t>
            </a:r>
            <a:r>
              <a:rPr lang="hu-HU" sz="1400" dirty="0" err="1">
                <a:solidFill>
                  <a:srgbClr val="000000"/>
                </a:solidFill>
                <a:latin typeface="Consolas" panose="020B0609020204030204" pitchFamily="49" charset="0"/>
              </a:rPr>
              <a:t>bcrypt.hash</a:t>
            </a:r>
            <a:endParaRPr lang="hu-HU" sz="1400" dirty="0">
              <a:solidFill>
                <a:srgbClr val="000000"/>
              </a:solidFill>
              <a:latin typeface="Consolas" panose="020B0609020204030204" pitchFamily="49" charset="0"/>
            </a:endParaRPr>
          </a:p>
          <a:p>
            <a:r>
              <a:rPr lang="hu-HU" sz="1400" dirty="0">
                <a:solidFill>
                  <a:srgbClr val="000000"/>
                </a:solidFill>
                <a:latin typeface="Consolas" panose="020B0609020204030204" pitchFamily="49" charset="0"/>
              </a:rPr>
              <a:t>(</a:t>
            </a:r>
            <a:r>
              <a:rPr lang="hu-HU" sz="1400" dirty="0" err="1">
                <a:solidFill>
                  <a:srgbClr val="000000"/>
                </a:solidFill>
                <a:latin typeface="Consolas" panose="020B0609020204030204" pitchFamily="49" charset="0"/>
              </a:rPr>
              <a:t>req.body.password</a:t>
            </a:r>
            <a:r>
              <a:rPr lang="hu-HU" sz="1400" dirty="0">
                <a:solidFill>
                  <a:srgbClr val="000000"/>
                </a:solidFill>
                <a:latin typeface="Consolas" panose="020B0609020204030204" pitchFamily="49" charset="0"/>
              </a:rPr>
              <a:t>, </a:t>
            </a:r>
            <a:r>
              <a:rPr lang="hu-HU" sz="1400" dirty="0">
                <a:solidFill>
                  <a:srgbClr val="098658"/>
                </a:solidFill>
                <a:latin typeface="Consolas" panose="020B0609020204030204" pitchFamily="49" charset="0"/>
              </a:rPr>
              <a:t>10</a:t>
            </a:r>
            <a:r>
              <a:rPr lang="hu-HU" sz="1400" dirty="0">
                <a:solidFill>
                  <a:srgbClr val="000000"/>
                </a:solidFill>
                <a:latin typeface="Consolas" panose="020B0609020204030204" pitchFamily="49" charset="0"/>
              </a:rPr>
              <a:t>);</a:t>
            </a:r>
          </a:p>
          <a:p>
            <a:endParaRPr lang="hu-HU" sz="1400" dirty="0">
              <a:solidFill>
                <a:srgbClr val="000000"/>
              </a:solidFill>
              <a:latin typeface="Consolas" panose="020B0609020204030204" pitchFamily="49" charset="0"/>
            </a:endParaRPr>
          </a:p>
          <a:p>
            <a:r>
              <a:rPr lang="hu-HU" sz="1400" dirty="0">
                <a:solidFill>
                  <a:srgbClr val="000000"/>
                </a:solidFill>
                <a:latin typeface="Consolas" panose="020B0609020204030204" pitchFamily="49" charset="0"/>
              </a:rPr>
              <a:t>  </a:t>
            </a:r>
            <a:r>
              <a:rPr lang="hu-HU" sz="1400" dirty="0" err="1">
                <a:solidFill>
                  <a:srgbClr val="000000"/>
                </a:solidFill>
                <a:latin typeface="Consolas" panose="020B0609020204030204" pitchFamily="49" charset="0"/>
              </a:rPr>
              <a:t>connection.query</a:t>
            </a:r>
            <a:r>
              <a:rPr lang="hu-HU" sz="1400" dirty="0">
                <a:solidFill>
                  <a:srgbClr val="000000"/>
                </a:solidFill>
                <a:latin typeface="Consolas" panose="020B0609020204030204" pitchFamily="49" charset="0"/>
              </a:rPr>
              <a:t>(</a:t>
            </a:r>
            <a:r>
              <a:rPr lang="hu-HU" sz="1400" dirty="0">
                <a:solidFill>
                  <a:srgbClr val="A31515"/>
                </a:solidFill>
                <a:latin typeface="Consolas" panose="020B0609020204030204" pitchFamily="49" charset="0"/>
              </a:rPr>
              <a:t>'INSERT INTO users (</a:t>
            </a:r>
            <a:r>
              <a:rPr lang="hu-HU" sz="1400" dirty="0" err="1">
                <a:solidFill>
                  <a:srgbClr val="A31515"/>
                </a:solidFill>
                <a:latin typeface="Consolas" panose="020B0609020204030204" pitchFamily="49" charset="0"/>
              </a:rPr>
              <a:t>name</a:t>
            </a:r>
            <a:r>
              <a:rPr lang="hu-HU" sz="1400" dirty="0">
                <a:solidFill>
                  <a:srgbClr val="A31515"/>
                </a:solidFill>
                <a:latin typeface="Consolas" panose="020B0609020204030204" pitchFamily="49" charset="0"/>
              </a:rPr>
              <a:t>, email,    password, </a:t>
            </a:r>
            <a:r>
              <a:rPr lang="hu-HU" sz="1400" dirty="0" err="1">
                <a:solidFill>
                  <a:srgbClr val="A31515"/>
                </a:solidFill>
                <a:latin typeface="Consolas" panose="020B0609020204030204" pitchFamily="49" charset="0"/>
              </a:rPr>
              <a:t>nationality</a:t>
            </a:r>
            <a:r>
              <a:rPr lang="hu-HU" sz="1400" dirty="0">
                <a:solidFill>
                  <a:srgbClr val="A31515"/>
                </a:solidFill>
                <a:latin typeface="Consolas" panose="020B0609020204030204" pitchFamily="49" charset="0"/>
              </a:rPr>
              <a:t>, </a:t>
            </a:r>
            <a:r>
              <a:rPr lang="hu-HU" sz="1400" dirty="0" err="1">
                <a:solidFill>
                  <a:srgbClr val="A31515"/>
                </a:solidFill>
                <a:latin typeface="Consolas" panose="020B0609020204030204" pitchFamily="49" charset="0"/>
              </a:rPr>
              <a:t>gender</a:t>
            </a:r>
            <a:r>
              <a:rPr lang="hu-HU" sz="1400" dirty="0">
                <a:solidFill>
                  <a:srgbClr val="A31515"/>
                </a:solidFill>
                <a:latin typeface="Consolas" panose="020B0609020204030204" pitchFamily="49" charset="0"/>
              </a:rPr>
              <a:t>, </a:t>
            </a:r>
            <a:r>
              <a:rPr lang="hu-HU" sz="1400" dirty="0" err="1">
                <a:solidFill>
                  <a:srgbClr val="A31515"/>
                </a:solidFill>
                <a:latin typeface="Consolas" panose="020B0609020204030204" pitchFamily="49" charset="0"/>
              </a:rPr>
              <a:t>birthdate</a:t>
            </a:r>
            <a:r>
              <a:rPr lang="hu-HU" sz="1400" dirty="0">
                <a:solidFill>
                  <a:srgbClr val="A31515"/>
                </a:solidFill>
                <a:latin typeface="Consolas" panose="020B0609020204030204" pitchFamily="49" charset="0"/>
              </a:rPr>
              <a:t>, </a:t>
            </a:r>
            <a:r>
              <a:rPr lang="hu-HU" sz="1400" dirty="0" err="1">
                <a:solidFill>
                  <a:srgbClr val="A31515"/>
                </a:solidFill>
                <a:latin typeface="Consolas" panose="020B0609020204030204" pitchFamily="49" charset="0"/>
              </a:rPr>
              <a:t>permission</a:t>
            </a:r>
            <a:r>
              <a:rPr lang="hu-HU" sz="1400" dirty="0">
                <a:solidFill>
                  <a:srgbClr val="A31515"/>
                </a:solidFill>
                <a:latin typeface="Consolas" panose="020B0609020204030204" pitchFamily="49" charset="0"/>
              </a:rPr>
              <a:t>) </a:t>
            </a:r>
          </a:p>
          <a:p>
            <a:r>
              <a:rPr lang="hu-HU" sz="1400" dirty="0">
                <a:solidFill>
                  <a:srgbClr val="A31515"/>
                </a:solidFill>
                <a:latin typeface="Consolas" panose="020B0609020204030204" pitchFamily="49" charset="0"/>
              </a:rPr>
              <a:t>VALUES (?, ?, ?, ?, ?, ?, "user")’</a:t>
            </a:r>
            <a:r>
              <a:rPr lang="hu-HU" sz="1400" dirty="0">
                <a:solidFill>
                  <a:srgbClr val="000000"/>
                </a:solidFill>
                <a:latin typeface="Consolas" panose="020B0609020204030204" pitchFamily="49" charset="0"/>
              </a:rPr>
              <a:t>, </a:t>
            </a:r>
          </a:p>
          <a:p>
            <a:endParaRPr lang="hu-HU" sz="1400" dirty="0">
              <a:solidFill>
                <a:srgbClr val="000000"/>
              </a:solidFill>
              <a:latin typeface="Consolas" panose="020B0609020204030204" pitchFamily="49" charset="0"/>
            </a:endParaRPr>
          </a:p>
          <a:p>
            <a:r>
              <a:rPr lang="hu-HU" sz="1400" dirty="0">
                <a:solidFill>
                  <a:srgbClr val="000000"/>
                </a:solidFill>
                <a:latin typeface="Consolas" panose="020B0609020204030204" pitchFamily="49" charset="0"/>
              </a:rPr>
              <a:t>  [req.body.name, </a:t>
            </a:r>
          </a:p>
          <a:p>
            <a:r>
              <a:rPr lang="hu-HU" sz="1400" dirty="0">
                <a:solidFill>
                  <a:srgbClr val="000000"/>
                </a:solidFill>
                <a:latin typeface="Consolas" panose="020B0609020204030204" pitchFamily="49" charset="0"/>
              </a:rPr>
              <a:t>   </a:t>
            </a:r>
            <a:r>
              <a:rPr lang="hu-HU" sz="1400" dirty="0" err="1">
                <a:solidFill>
                  <a:srgbClr val="000000"/>
                </a:solidFill>
                <a:latin typeface="Consolas" panose="020B0609020204030204" pitchFamily="49" charset="0"/>
              </a:rPr>
              <a:t>req.body.email</a:t>
            </a:r>
            <a:r>
              <a:rPr lang="hu-HU" sz="1400" dirty="0">
                <a:solidFill>
                  <a:srgbClr val="000000"/>
                </a:solidFill>
                <a:latin typeface="Consolas" panose="020B0609020204030204" pitchFamily="49" charset="0"/>
              </a:rPr>
              <a:t>, </a:t>
            </a:r>
          </a:p>
          <a:p>
            <a:r>
              <a:rPr lang="hu-HU" sz="1400" dirty="0">
                <a:solidFill>
                  <a:srgbClr val="000000"/>
                </a:solidFill>
                <a:latin typeface="Consolas" panose="020B0609020204030204" pitchFamily="49" charset="0"/>
              </a:rPr>
              <a:t>   </a:t>
            </a:r>
            <a:r>
              <a:rPr lang="hu-HU" sz="1400" b="1" dirty="0" err="1">
                <a:solidFill>
                  <a:srgbClr val="000000"/>
                </a:solidFill>
                <a:latin typeface="Consolas" panose="020B0609020204030204" pitchFamily="49" charset="0"/>
              </a:rPr>
              <a:t>hashedPassword</a:t>
            </a:r>
            <a:r>
              <a:rPr lang="hu-HU" sz="1400" dirty="0">
                <a:solidFill>
                  <a:srgbClr val="000000"/>
                </a:solidFill>
                <a:latin typeface="Consolas" panose="020B0609020204030204" pitchFamily="49" charset="0"/>
              </a:rPr>
              <a:t>,</a:t>
            </a:r>
          </a:p>
          <a:p>
            <a:r>
              <a:rPr lang="hu-HU" sz="1400" dirty="0">
                <a:solidFill>
                  <a:srgbClr val="000000"/>
                </a:solidFill>
                <a:latin typeface="Consolas" panose="020B0609020204030204" pitchFamily="49" charset="0"/>
              </a:rPr>
              <a:t>   </a:t>
            </a:r>
            <a:r>
              <a:rPr lang="hu-HU" sz="1400" dirty="0" err="1">
                <a:solidFill>
                  <a:srgbClr val="000000"/>
                </a:solidFill>
                <a:latin typeface="Consolas" panose="020B0609020204030204" pitchFamily="49" charset="0"/>
              </a:rPr>
              <a:t>req.body.citizenship</a:t>
            </a:r>
            <a:r>
              <a:rPr lang="hu-HU" sz="1400" dirty="0">
                <a:solidFill>
                  <a:srgbClr val="000000"/>
                </a:solidFill>
                <a:latin typeface="Consolas" panose="020B0609020204030204" pitchFamily="49" charset="0"/>
              </a:rPr>
              <a:t>,</a:t>
            </a:r>
          </a:p>
          <a:p>
            <a:r>
              <a:rPr lang="hu-HU" sz="1400" dirty="0">
                <a:solidFill>
                  <a:srgbClr val="000000"/>
                </a:solidFill>
                <a:latin typeface="Consolas" panose="020B0609020204030204" pitchFamily="49" charset="0"/>
              </a:rPr>
              <a:t>   </a:t>
            </a:r>
            <a:r>
              <a:rPr lang="hu-HU" sz="1400" dirty="0" err="1">
                <a:solidFill>
                  <a:srgbClr val="000000"/>
                </a:solidFill>
                <a:latin typeface="Consolas" panose="020B0609020204030204" pitchFamily="49" charset="0"/>
              </a:rPr>
              <a:t>gender</a:t>
            </a:r>
            <a:r>
              <a:rPr lang="hu-HU" sz="1400" dirty="0">
                <a:solidFill>
                  <a:srgbClr val="000000"/>
                </a:solidFill>
                <a:latin typeface="Consolas" panose="020B0609020204030204" pitchFamily="49" charset="0"/>
              </a:rPr>
              <a:t>, </a:t>
            </a:r>
          </a:p>
          <a:p>
            <a:r>
              <a:rPr lang="hu-HU" sz="1400" dirty="0">
                <a:solidFill>
                  <a:srgbClr val="000000"/>
                </a:solidFill>
                <a:latin typeface="Consolas" panose="020B0609020204030204" pitchFamily="49" charset="0"/>
              </a:rPr>
              <a:t>   </a:t>
            </a:r>
            <a:r>
              <a:rPr lang="hu-HU" sz="1400" dirty="0" err="1">
                <a:solidFill>
                  <a:srgbClr val="000000"/>
                </a:solidFill>
                <a:latin typeface="Consolas" panose="020B0609020204030204" pitchFamily="49" charset="0"/>
              </a:rPr>
              <a:t>req.body.birthday</a:t>
            </a:r>
            <a:r>
              <a:rPr lang="hu-HU" sz="1400" dirty="0">
                <a:solidFill>
                  <a:srgbClr val="000000"/>
                </a:solidFill>
                <a:latin typeface="Consolas" panose="020B0609020204030204" pitchFamily="49" charset="0"/>
              </a:rPr>
              <a:t>],</a:t>
            </a:r>
          </a:p>
          <a:p>
            <a:endParaRPr lang="hu-HU" sz="1400" dirty="0">
              <a:solidFill>
                <a:srgbClr val="000000"/>
              </a:solidFill>
              <a:latin typeface="Consolas" panose="020B0609020204030204" pitchFamily="49" charset="0"/>
            </a:endParaRPr>
          </a:p>
          <a:p>
            <a:r>
              <a:rPr lang="hu-HU" sz="1400" dirty="0">
                <a:solidFill>
                  <a:srgbClr val="000000"/>
                </a:solidFill>
                <a:latin typeface="Consolas" panose="020B0609020204030204" pitchFamily="49" charset="0"/>
              </a:rPr>
              <a:t>(</a:t>
            </a:r>
            <a:r>
              <a:rPr lang="hu-HU" sz="1400" dirty="0" err="1">
                <a:solidFill>
                  <a:srgbClr val="000000"/>
                </a:solidFill>
                <a:latin typeface="Consolas" panose="020B0609020204030204" pitchFamily="49" charset="0"/>
              </a:rPr>
              <a:t>err</a:t>
            </a:r>
            <a:r>
              <a:rPr lang="hu-HU" sz="1400" dirty="0">
                <a:solidFill>
                  <a:srgbClr val="000000"/>
                </a:solidFill>
                <a:latin typeface="Consolas" panose="020B0609020204030204" pitchFamily="49" charset="0"/>
              </a:rPr>
              <a:t>) </a:t>
            </a:r>
            <a:r>
              <a:rPr lang="hu-HU" sz="1400" dirty="0">
                <a:solidFill>
                  <a:srgbClr val="0000FF"/>
                </a:solidFill>
                <a:latin typeface="Consolas" panose="020B0609020204030204" pitchFamily="49" charset="0"/>
              </a:rPr>
              <a:t>=&gt;</a:t>
            </a:r>
            <a:r>
              <a:rPr lang="hu-HU" sz="1400" dirty="0">
                <a:solidFill>
                  <a:srgbClr val="000000"/>
                </a:solidFill>
                <a:latin typeface="Consolas" panose="020B0609020204030204" pitchFamily="49" charset="0"/>
              </a:rPr>
              <a:t> {</a:t>
            </a:r>
            <a:r>
              <a:rPr lang="hu-HU" sz="1400" dirty="0" err="1">
                <a:solidFill>
                  <a:srgbClr val="0000FF"/>
                </a:solidFill>
                <a:latin typeface="Consolas" panose="020B0609020204030204" pitchFamily="49" charset="0"/>
              </a:rPr>
              <a:t>if</a:t>
            </a:r>
            <a:r>
              <a:rPr lang="hu-HU" sz="1400" dirty="0">
                <a:solidFill>
                  <a:srgbClr val="000000"/>
                </a:solidFill>
                <a:latin typeface="Consolas" panose="020B0609020204030204" pitchFamily="49" charset="0"/>
              </a:rPr>
              <a:t> (</a:t>
            </a:r>
            <a:r>
              <a:rPr lang="hu-HU" sz="1400" dirty="0" err="1">
                <a:solidFill>
                  <a:srgbClr val="000000"/>
                </a:solidFill>
                <a:latin typeface="Consolas" panose="020B0609020204030204" pitchFamily="49" charset="0"/>
              </a:rPr>
              <a:t>err</a:t>
            </a:r>
            <a:r>
              <a:rPr lang="hu-HU" sz="1400" dirty="0">
                <a:solidFill>
                  <a:srgbClr val="000000"/>
                </a:solidFill>
                <a:latin typeface="Consolas" panose="020B0609020204030204" pitchFamily="49" charset="0"/>
              </a:rPr>
              <a:t>) </a:t>
            </a:r>
          </a:p>
          <a:p>
            <a:r>
              <a:rPr lang="hu-HU" sz="1400" dirty="0">
                <a:solidFill>
                  <a:srgbClr val="000000"/>
                </a:solidFill>
                <a:latin typeface="Consolas" panose="020B0609020204030204" pitchFamily="49" charset="0"/>
              </a:rPr>
              <a:t>{</a:t>
            </a:r>
            <a:r>
              <a:rPr lang="hu-HU" sz="1400" dirty="0" err="1">
                <a:solidFill>
                  <a:srgbClr val="000000"/>
                </a:solidFill>
                <a:latin typeface="Consolas" panose="020B0609020204030204" pitchFamily="49" charset="0"/>
              </a:rPr>
              <a:t>console.error</a:t>
            </a:r>
            <a:r>
              <a:rPr lang="hu-HU" sz="1400" dirty="0">
                <a:solidFill>
                  <a:srgbClr val="000000"/>
                </a:solidFill>
                <a:latin typeface="Consolas" panose="020B0609020204030204" pitchFamily="49" charset="0"/>
              </a:rPr>
              <a:t>(</a:t>
            </a:r>
            <a:r>
              <a:rPr lang="hu-HU" sz="1400" dirty="0">
                <a:solidFill>
                  <a:srgbClr val="A31515"/>
                </a:solidFill>
                <a:latin typeface="Consolas" panose="020B0609020204030204" pitchFamily="49" charset="0"/>
              </a:rPr>
              <a:t>'Hiba a regisztráció során: '</a:t>
            </a:r>
            <a:r>
              <a:rPr lang="hu-HU" sz="1400" dirty="0">
                <a:solidFill>
                  <a:srgbClr val="000000"/>
                </a:solidFill>
                <a:latin typeface="Consolas" panose="020B0609020204030204" pitchFamily="49" charset="0"/>
              </a:rPr>
              <a:t> + </a:t>
            </a:r>
            <a:r>
              <a:rPr lang="hu-HU" sz="1400" dirty="0" err="1">
                <a:solidFill>
                  <a:srgbClr val="000000"/>
                </a:solidFill>
                <a:latin typeface="Consolas" panose="020B0609020204030204" pitchFamily="49" charset="0"/>
              </a:rPr>
              <a:t>err.stack</a:t>
            </a:r>
            <a:r>
              <a:rPr lang="hu-HU" sz="1400" dirty="0">
                <a:solidFill>
                  <a:srgbClr val="000000"/>
                </a:solidFill>
                <a:latin typeface="Consolas" panose="020B0609020204030204" pitchFamily="49" charset="0"/>
              </a:rPr>
              <a:t>);</a:t>
            </a:r>
          </a:p>
          <a:p>
            <a:endParaRPr lang="hu-HU"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6676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8BC2045D-9B3D-4FA0-A566-CD8ECA6DF697}"/>
              </a:ext>
            </a:extLst>
          </p:cNvPr>
          <p:cNvPicPr>
            <a:picLocks noChangeAspect="1"/>
          </p:cNvPicPr>
          <p:nvPr/>
        </p:nvPicPr>
        <p:blipFill rotWithShape="1">
          <a:blip r:embed="rId2"/>
          <a:srcRect l="9136" t="12747" r="11530" b="7759"/>
          <a:stretch/>
        </p:blipFill>
        <p:spPr>
          <a:xfrm>
            <a:off x="0" y="-13953"/>
            <a:ext cx="12192000" cy="6871953"/>
          </a:xfrm>
          <a:prstGeom prst="rect">
            <a:avLst/>
          </a:prstGeom>
        </p:spPr>
      </p:pic>
    </p:spTree>
    <p:extLst>
      <p:ext uri="{BB962C8B-B14F-4D97-AF65-F5344CB8AC3E}">
        <p14:creationId xmlns:p14="http://schemas.microsoft.com/office/powerpoint/2010/main" val="435627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8BC2045D-9B3D-4FA0-A566-CD8ECA6DF697}"/>
              </a:ext>
            </a:extLst>
          </p:cNvPr>
          <p:cNvPicPr>
            <a:picLocks noChangeAspect="1"/>
          </p:cNvPicPr>
          <p:nvPr/>
        </p:nvPicPr>
        <p:blipFill rotWithShape="1">
          <a:blip r:embed="rId2"/>
          <a:srcRect l="9136" t="12747" r="11530" b="7759"/>
          <a:stretch/>
        </p:blipFill>
        <p:spPr>
          <a:xfrm>
            <a:off x="0" y="-13953"/>
            <a:ext cx="12192000" cy="6871953"/>
          </a:xfrm>
          <a:prstGeom prst="rect">
            <a:avLst/>
          </a:prstGeom>
        </p:spPr>
      </p:pic>
      <p:pic>
        <p:nvPicPr>
          <p:cNvPr id="3" name="Kép 2">
            <a:extLst>
              <a:ext uri="{FF2B5EF4-FFF2-40B4-BE49-F238E27FC236}">
                <a16:creationId xmlns:a16="http://schemas.microsoft.com/office/drawing/2014/main" id="{E5BFF7AB-0CC3-4A12-9BC6-80D5403D2742}"/>
              </a:ext>
            </a:extLst>
          </p:cNvPr>
          <p:cNvPicPr>
            <a:picLocks noChangeAspect="1"/>
          </p:cNvPicPr>
          <p:nvPr/>
        </p:nvPicPr>
        <p:blipFill rotWithShape="1">
          <a:blip r:embed="rId3"/>
          <a:srcRect l="9375" t="11924" r="11559" b="11470"/>
          <a:stretch/>
        </p:blipFill>
        <p:spPr>
          <a:xfrm>
            <a:off x="0" y="421641"/>
            <a:ext cx="12192000" cy="6436360"/>
          </a:xfrm>
          <a:prstGeom prst="rect">
            <a:avLst/>
          </a:prstGeom>
        </p:spPr>
      </p:pic>
    </p:spTree>
    <p:extLst>
      <p:ext uri="{BB962C8B-B14F-4D97-AF65-F5344CB8AC3E}">
        <p14:creationId xmlns:p14="http://schemas.microsoft.com/office/powerpoint/2010/main" val="75201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7" y="632420"/>
            <a:ext cx="7782083" cy="970450"/>
          </a:xfrm>
        </p:spPr>
        <p:txBody>
          <a:bodyPr/>
          <a:lstStyle/>
          <a:p>
            <a:r>
              <a:rPr lang="hu-HU" sz="3600"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CREATING A PROJECT</a:t>
            </a:r>
            <a:endPar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809998" y="2253791"/>
            <a:ext cx="11017565" cy="166991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bg1">
                    <a:lumMod val="85000"/>
                    <a:lumOff val="15000"/>
                  </a:schemeClr>
                </a:solidFill>
                <a:latin typeface="Bahnschrift" panose="020B0502040204020203" pitchFamily="34" charset="0"/>
              </a:rPr>
              <a:t>Our team spent the first month designing the look and feel of the web application, defining the features, selecting the technologies to be used, and developing the data storage and database structure.</a:t>
            </a:r>
            <a:endParaRPr lang="hu-HU" sz="2400" b="0" spc="300" dirty="0">
              <a:solidFill>
                <a:schemeClr val="bg1">
                  <a:lumMod val="85000"/>
                  <a:lumOff val="15000"/>
                </a:schemeClr>
              </a:solidFill>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16" name="Cím 1">
            <a:extLst>
              <a:ext uri="{FF2B5EF4-FFF2-40B4-BE49-F238E27FC236}">
                <a16:creationId xmlns:a16="http://schemas.microsoft.com/office/drawing/2014/main" id="{DFE57763-B918-46F1-8457-579BE67BAF6A}"/>
              </a:ext>
            </a:extLst>
          </p:cNvPr>
          <p:cNvSpPr txBox="1">
            <a:spLocks/>
          </p:cNvSpPr>
          <p:nvPr/>
        </p:nvSpPr>
        <p:spPr>
          <a:xfrm>
            <a:off x="809998" y="4060864"/>
            <a:ext cx="11017565" cy="166991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bg1">
                    <a:lumMod val="85000"/>
                    <a:lumOff val="15000"/>
                  </a:schemeClr>
                </a:solidFill>
                <a:latin typeface="Bahnschrift" panose="020B0502040204020203" pitchFamily="34" charset="0"/>
              </a:rPr>
              <a:t>In addition, we have identified the subtasks that will be undertaken during the development period. In order to ensure the efficiency of the project, our team decided that the best person for the job would carry out the tasks.</a:t>
            </a:r>
            <a:endParaRPr lang="hu-HU" sz="2400" b="0" spc="300" dirty="0">
              <a:solidFill>
                <a:schemeClr val="bg1">
                  <a:lumMod val="85000"/>
                  <a:lumOff val="15000"/>
                </a:schemeClr>
              </a:solidFill>
              <a:latin typeface="Bahnschrift" panose="020B0502040204020203" pitchFamily="34" charset="0"/>
            </a:endParaRPr>
          </a:p>
        </p:txBody>
      </p:sp>
    </p:spTree>
    <p:extLst>
      <p:ext uri="{BB962C8B-B14F-4D97-AF65-F5344CB8AC3E}">
        <p14:creationId xmlns:p14="http://schemas.microsoft.com/office/powerpoint/2010/main" val="35148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églalap 10">
            <a:extLst>
              <a:ext uri="{FF2B5EF4-FFF2-40B4-BE49-F238E27FC236}">
                <a16:creationId xmlns:a16="http://schemas.microsoft.com/office/drawing/2014/main" id="{06379963-B72D-43C2-B263-9D7D270F03C5}"/>
              </a:ext>
            </a:extLst>
          </p:cNvPr>
          <p:cNvSpPr/>
          <p:nvPr/>
        </p:nvSpPr>
        <p:spPr>
          <a:xfrm>
            <a:off x="6295368" y="2797833"/>
            <a:ext cx="5400013" cy="3367346"/>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Téglalap 7">
            <a:extLst>
              <a:ext uri="{FF2B5EF4-FFF2-40B4-BE49-F238E27FC236}">
                <a16:creationId xmlns:a16="http://schemas.microsoft.com/office/drawing/2014/main" id="{C802D95E-710B-44A0-ACBD-7FF0E72A0CB2}"/>
              </a:ext>
            </a:extLst>
          </p:cNvPr>
          <p:cNvSpPr/>
          <p:nvPr/>
        </p:nvSpPr>
        <p:spPr>
          <a:xfrm>
            <a:off x="583344" y="2797833"/>
            <a:ext cx="5400013" cy="3367346"/>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 name="Téglalap 3">
            <a:extLst>
              <a:ext uri="{FF2B5EF4-FFF2-40B4-BE49-F238E27FC236}">
                <a16:creationId xmlns:a16="http://schemas.microsoft.com/office/drawing/2014/main" id="{80E42CCE-14DF-411E-9EF0-1EAAC139178B}"/>
              </a:ext>
            </a:extLst>
          </p:cNvPr>
          <p:cNvSpPr/>
          <p:nvPr/>
        </p:nvSpPr>
        <p:spPr>
          <a:xfrm>
            <a:off x="667826" y="2828313"/>
            <a:ext cx="5231048" cy="3293209"/>
          </a:xfrm>
          <a:prstGeom prst="rect">
            <a:avLst/>
          </a:prstGeom>
          <a:solidFill>
            <a:schemeClr val="tx1"/>
          </a:solidFill>
        </p:spPr>
        <p:txBody>
          <a:bodyPr wrap="square">
            <a:spAutoFit/>
          </a:bodyPr>
          <a:lstStyle/>
          <a:p>
            <a:r>
              <a:rPr lang="hu-HU" sz="1600" dirty="0" err="1">
                <a:solidFill>
                  <a:srgbClr val="268AC3"/>
                </a:solidFill>
                <a:latin typeface="Consolas" panose="020B0609020204030204" pitchFamily="49" charset="0"/>
              </a:rPr>
              <a:t>function</a:t>
            </a:r>
            <a:r>
              <a:rPr lang="hu-HU" sz="1600" dirty="0">
                <a:solidFill>
                  <a:srgbClr val="CFCFCF"/>
                </a:solidFill>
                <a:latin typeface="Consolas" panose="020B0609020204030204" pitchFamily="49" charset="0"/>
              </a:rPr>
              <a:t> </a:t>
            </a:r>
            <a:r>
              <a:rPr lang="hu-HU" sz="1600" dirty="0">
                <a:solidFill>
                  <a:srgbClr val="DA846B"/>
                </a:solidFill>
                <a:latin typeface="Consolas" panose="020B0609020204030204" pitchFamily="49" charset="0"/>
              </a:rPr>
              <a:t>getUsers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EF6363"/>
                </a:solidFill>
                <a:latin typeface="Consolas" panose="020B0609020204030204" pitchFamily="49" charset="0"/>
              </a:rPr>
              <a:t>return</a:t>
            </a:r>
            <a:r>
              <a:rPr lang="hu-HU" sz="1600" dirty="0">
                <a:solidFill>
                  <a:srgbClr val="CFCFCF"/>
                </a:solidFill>
                <a:latin typeface="Consolas" panose="020B0609020204030204" pitchFamily="49" charset="0"/>
              </a:rPr>
              <a:t> </a:t>
            </a:r>
            <a:r>
              <a:rPr lang="hu-HU" sz="1600" dirty="0" err="1">
                <a:solidFill>
                  <a:srgbClr val="268AC3"/>
                </a:solidFill>
                <a:latin typeface="Consolas" panose="020B0609020204030204" pitchFamily="49" charset="0"/>
              </a:rPr>
              <a:t>new</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Promise</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resolve</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reject</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connection.</a:t>
            </a:r>
            <a:r>
              <a:rPr lang="hu-HU" sz="1600" dirty="0" err="1">
                <a:solidFill>
                  <a:srgbClr val="DA846B"/>
                </a:solidFill>
                <a:latin typeface="Consolas" panose="020B0609020204030204" pitchFamily="49" charset="0"/>
              </a:rPr>
              <a:t>query</a:t>
            </a:r>
            <a:r>
              <a:rPr lang="hu-HU" sz="1600" dirty="0">
                <a:solidFill>
                  <a:schemeClr val="bg2"/>
                </a:solidFill>
                <a:latin typeface="Consolas" panose="020B0609020204030204" pitchFamily="49" charset="0"/>
              </a:rPr>
              <a:t>("SELECT * FROM users;",</a:t>
            </a:r>
          </a:p>
          <a:p>
            <a:endParaRPr lang="hu-HU" sz="1600" dirty="0">
              <a:solidFill>
                <a:srgbClr val="888888"/>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268AC3"/>
                </a:solidFill>
                <a:latin typeface="Consolas" panose="020B0609020204030204" pitchFamily="49" charset="0"/>
              </a:rPr>
              <a:t>function</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results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EF6363"/>
                </a:solidFill>
                <a:latin typeface="Consolas" panose="020B0609020204030204" pitchFamily="49" charset="0"/>
              </a:rPr>
              <a:t>if</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DA846B"/>
                </a:solidFill>
                <a:latin typeface="Consolas" panose="020B0609020204030204" pitchFamily="49" charset="0"/>
              </a:rPr>
              <a:t>reject</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EF6363"/>
                </a:solidFill>
                <a:latin typeface="Consolas" panose="020B0609020204030204" pitchFamily="49" charset="0"/>
              </a:rPr>
              <a:t>else</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DA846B"/>
                </a:solidFill>
                <a:latin typeface="Consolas" panose="020B0609020204030204" pitchFamily="49" charset="0"/>
              </a:rPr>
              <a:t>resolve</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results</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p>
          <a:p>
            <a:r>
              <a:rPr lang="hu-HU" sz="1600" dirty="0">
                <a:solidFill>
                  <a:srgbClr val="888888"/>
                </a:solidFill>
                <a:latin typeface="Consolas" panose="020B0609020204030204" pitchFamily="49" charset="0"/>
              </a:rPr>
              <a:t>}</a:t>
            </a:r>
            <a:endParaRPr lang="hu-HU" sz="1600" b="0" dirty="0">
              <a:solidFill>
                <a:srgbClr val="CFCFCF"/>
              </a:solidFill>
              <a:effectLst/>
              <a:latin typeface="Consolas" panose="020B0609020204030204" pitchFamily="49" charset="0"/>
            </a:endParaRPr>
          </a:p>
        </p:txBody>
      </p:sp>
      <p:sp>
        <p:nvSpPr>
          <p:cNvPr id="5" name="Téglalap 4">
            <a:extLst>
              <a:ext uri="{FF2B5EF4-FFF2-40B4-BE49-F238E27FC236}">
                <a16:creationId xmlns:a16="http://schemas.microsoft.com/office/drawing/2014/main" id="{EEC9DD50-412B-4D6E-98E7-915E604C2F81}"/>
              </a:ext>
            </a:extLst>
          </p:cNvPr>
          <p:cNvSpPr/>
          <p:nvPr/>
        </p:nvSpPr>
        <p:spPr>
          <a:xfrm>
            <a:off x="6361337" y="2797833"/>
            <a:ext cx="5334045" cy="3785652"/>
          </a:xfrm>
          <a:prstGeom prst="rect">
            <a:avLst/>
          </a:prstGeom>
        </p:spPr>
        <p:txBody>
          <a:bodyPr wrap="square">
            <a:spAutoFit/>
          </a:bodyPr>
          <a:lstStyle/>
          <a:p>
            <a:r>
              <a:rPr lang="hu-HU" sz="1600" dirty="0" err="1">
                <a:solidFill>
                  <a:srgbClr val="212121"/>
                </a:solidFill>
                <a:latin typeface="Consolas" panose="020B0609020204030204" pitchFamily="49" charset="0"/>
              </a:rPr>
              <a:t>router</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get</a:t>
            </a:r>
            <a:r>
              <a:rPr lang="hu-HU" sz="1600" dirty="0">
                <a:solidFill>
                  <a:schemeClr val="bg2"/>
                </a:solidFill>
                <a:latin typeface="Consolas" panose="020B0609020204030204" pitchFamily="49" charset="0"/>
              </a:rPr>
              <a:t>('/docs/allusers</a:t>
            </a:r>
            <a:r>
              <a:rPr lang="hu-HU" sz="1600" dirty="0">
                <a:solidFill>
                  <a:srgbClr val="E7AB65"/>
                </a:solidFill>
                <a:latin typeface="Consolas" panose="020B0609020204030204" pitchFamily="49" charset="0"/>
              </a:rPr>
              <a:t>’</a:t>
            </a:r>
            <a:r>
              <a:rPr lang="hu-HU" sz="1600" dirty="0">
                <a:solidFill>
                  <a:srgbClr val="888888"/>
                </a:solidFill>
                <a:latin typeface="Consolas" panose="020B0609020204030204" pitchFamily="49" charset="0"/>
              </a:rPr>
              <a:t>,</a:t>
            </a:r>
            <a:br>
              <a:rPr lang="hu-HU" sz="1600" dirty="0">
                <a:solidFill>
                  <a:srgbClr val="888888"/>
                </a:solidFill>
                <a:latin typeface="Consolas" panose="020B0609020204030204" pitchFamily="49" charset="0"/>
              </a:rPr>
            </a:br>
            <a:r>
              <a:rPr lang="hu-HU" sz="1600" dirty="0" err="1">
                <a:solidFill>
                  <a:srgbClr val="212121"/>
                </a:solidFill>
                <a:latin typeface="Consolas" panose="020B0609020204030204" pitchFamily="49" charset="0"/>
              </a:rPr>
              <a:t>restriction</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isAdmin</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req</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res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a:solidFill>
                  <a:srgbClr val="DA846B"/>
                </a:solidFill>
                <a:latin typeface="Consolas" panose="020B0609020204030204" pitchFamily="49" charset="0"/>
              </a:rPr>
              <a:t>getUsers</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then</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results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888888"/>
                </a:solidFill>
                <a:latin typeface="Consolas" panose="020B0609020204030204" pitchFamily="49" charset="0"/>
              </a:rPr>
              <a:t>{</a:t>
            </a:r>
          </a:p>
          <a:p>
            <a:r>
              <a:rPr lang="hu-HU" sz="1600" dirty="0">
                <a:solidFill>
                  <a:srgbClr val="888888"/>
                </a:solidFill>
                <a:latin typeface="Consolas" panose="020B0609020204030204" pitchFamily="49" charset="0"/>
              </a:rPr>
              <a:t>	</a:t>
            </a:r>
            <a:r>
              <a:rPr lang="hu-HU" sz="1600" dirty="0" err="1">
                <a:solidFill>
                  <a:srgbClr val="212121"/>
                </a:solidFill>
                <a:latin typeface="Consolas" panose="020B0609020204030204" pitchFamily="49" charset="0"/>
              </a:rPr>
              <a:t>res</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type</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a:t>
            </a:r>
            <a:r>
              <a:rPr lang="hu-HU" sz="1600" dirty="0" err="1">
                <a:solidFill>
                  <a:schemeClr val="bg2"/>
                </a:solidFill>
                <a:latin typeface="Consolas" panose="020B0609020204030204" pitchFamily="49" charset="0"/>
              </a:rPr>
              <a:t>json</a:t>
            </a:r>
            <a:r>
              <a:rPr lang="hu-HU" sz="1600" dirty="0">
                <a:solidFill>
                  <a:schemeClr val="bg2"/>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send</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JSON</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stringify</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resu</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lts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268AC3"/>
                </a:solidFill>
                <a:latin typeface="Consolas" panose="020B0609020204030204" pitchFamily="49" charset="0"/>
              </a:rPr>
              <a:t>null</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AFC563"/>
                </a:solidFill>
                <a:latin typeface="Consolas" panose="020B0609020204030204" pitchFamily="49" charset="0"/>
              </a:rPr>
              <a:t>2</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p>
          <a:p>
            <a:r>
              <a:rPr lang="hu-HU" sz="1600" dirty="0">
                <a:solidFill>
                  <a:srgbClr val="888888"/>
                </a:solidFill>
                <a:latin typeface="Consolas" panose="020B0609020204030204" pitchFamily="49" charset="0"/>
              </a:rPr>
              <a:t>	})</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catch</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888888"/>
                </a:solidFill>
                <a:latin typeface="Consolas" panose="020B0609020204030204" pitchFamily="49" charset="0"/>
              </a:rPr>
              <a:t>{</a:t>
            </a:r>
          </a:p>
          <a:p>
            <a:r>
              <a:rPr lang="hu-HU" sz="1600" dirty="0">
                <a:solidFill>
                  <a:srgbClr val="888888"/>
                </a:solidFill>
                <a:latin typeface="Consolas" panose="020B0609020204030204" pitchFamily="49" charset="0"/>
              </a:rPr>
              <a:t>	</a:t>
            </a:r>
            <a:r>
              <a:rPr lang="hu-HU" sz="1600" dirty="0" err="1">
                <a:solidFill>
                  <a:srgbClr val="212121"/>
                </a:solidFill>
                <a:latin typeface="Consolas" panose="020B0609020204030204" pitchFamily="49" charset="0"/>
              </a:rPr>
              <a:t>res</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status</a:t>
            </a:r>
            <a:r>
              <a:rPr lang="hu-HU" sz="1600" dirty="0">
                <a:solidFill>
                  <a:srgbClr val="888888"/>
                </a:solidFill>
                <a:latin typeface="Consolas" panose="020B0609020204030204" pitchFamily="49" charset="0"/>
              </a:rPr>
              <a:t>(</a:t>
            </a:r>
            <a:r>
              <a:rPr lang="hu-HU" sz="1600" dirty="0">
                <a:solidFill>
                  <a:srgbClr val="AFC563"/>
                </a:solidFill>
                <a:latin typeface="Consolas" panose="020B0609020204030204" pitchFamily="49" charset="0"/>
              </a:rPr>
              <a:t>500</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send</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'Hiba az adatok 	letöltése során! (Adatbázis 	hiba)'</a:t>
            </a:r>
            <a:r>
              <a:rPr lang="hu-HU" sz="1600" dirty="0">
                <a:solidFill>
                  <a:srgbClr val="EF6363"/>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err="1">
                <a:solidFill>
                  <a:srgbClr val="212121"/>
                </a:solidFill>
                <a:latin typeface="Consolas" panose="020B0609020204030204" pitchFamily="49" charset="0"/>
              </a:rPr>
              <a:t>error</a:t>
            </a:r>
            <a:r>
              <a:rPr lang="hu-HU" sz="1600" dirty="0">
                <a:solidFill>
                  <a:srgbClr val="888888"/>
                </a:solidFill>
                <a:latin typeface="Consolas" panose="020B0609020204030204" pitchFamily="49" charset="0"/>
              </a:rPr>
              <a:t>));</a:t>
            </a:r>
          </a:p>
          <a:p>
            <a:r>
              <a:rPr lang="hu-HU" sz="1600" dirty="0">
                <a:solidFill>
                  <a:srgbClr val="888888"/>
                </a:solidFill>
                <a:latin typeface="Consolas" panose="020B0609020204030204" pitchFamily="49" charset="0"/>
              </a:rPr>
              <a:t>	});</a:t>
            </a:r>
            <a:endParaRPr lang="hu-HU" sz="1600" dirty="0">
              <a:solidFill>
                <a:srgbClr val="CFCFCF"/>
              </a:solidFill>
              <a:latin typeface="Consolas" panose="020B0609020204030204" pitchFamily="49" charset="0"/>
            </a:endParaRPr>
          </a:p>
          <a:p>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br>
              <a:rPr lang="hu-HU" sz="1600" dirty="0">
                <a:solidFill>
                  <a:srgbClr val="CFCFCF"/>
                </a:solidFill>
                <a:latin typeface="Consolas" panose="020B0609020204030204" pitchFamily="49" charset="0"/>
              </a:rPr>
            </a:br>
            <a:endParaRPr lang="hu-HU" sz="1600" b="0" dirty="0">
              <a:solidFill>
                <a:srgbClr val="CFCFCF"/>
              </a:solidFill>
              <a:effectLst/>
              <a:latin typeface="Consolas" panose="020B0609020204030204" pitchFamily="49" charset="0"/>
            </a:endParaRPr>
          </a:p>
        </p:txBody>
      </p:sp>
      <p:sp>
        <p:nvSpPr>
          <p:cNvPr id="9" name="Téglalap 8">
            <a:extLst>
              <a:ext uri="{FF2B5EF4-FFF2-40B4-BE49-F238E27FC236}">
                <a16:creationId xmlns:a16="http://schemas.microsoft.com/office/drawing/2014/main" id="{5F0C898E-7680-4608-93FC-0DCE8857122D}"/>
              </a:ext>
            </a:extLst>
          </p:cNvPr>
          <p:cNvSpPr/>
          <p:nvPr/>
        </p:nvSpPr>
        <p:spPr>
          <a:xfrm>
            <a:off x="3987824" y="5847127"/>
            <a:ext cx="1995534" cy="318052"/>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Téglalap 12">
            <a:extLst>
              <a:ext uri="{FF2B5EF4-FFF2-40B4-BE49-F238E27FC236}">
                <a16:creationId xmlns:a16="http://schemas.microsoft.com/office/drawing/2014/main" id="{91D49F60-3B22-43BB-8911-EB5BE3BB1C4F}"/>
              </a:ext>
            </a:extLst>
          </p:cNvPr>
          <p:cNvSpPr/>
          <p:nvPr/>
        </p:nvSpPr>
        <p:spPr>
          <a:xfrm>
            <a:off x="10562320" y="5847127"/>
            <a:ext cx="1133061" cy="318052"/>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Cím 1">
            <a:extLst>
              <a:ext uri="{FF2B5EF4-FFF2-40B4-BE49-F238E27FC236}">
                <a16:creationId xmlns:a16="http://schemas.microsoft.com/office/drawing/2014/main" id="{236B3F43-B9C4-4B36-91F5-AA5413662C61}"/>
              </a:ext>
            </a:extLst>
          </p:cNvPr>
          <p:cNvSpPr txBox="1">
            <a:spLocks/>
          </p:cNvSpPr>
          <p:nvPr/>
        </p:nvSpPr>
        <p:spPr>
          <a:xfrm>
            <a:off x="494839" y="2324307"/>
            <a:ext cx="4812319" cy="4316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Ez a függvény biztosítja az eredményeket.</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5" name="Cím 1">
            <a:extLst>
              <a:ext uri="{FF2B5EF4-FFF2-40B4-BE49-F238E27FC236}">
                <a16:creationId xmlns:a16="http://schemas.microsoft.com/office/drawing/2014/main" id="{DC10CB7F-C67F-4F96-B013-75B3B88C9309}"/>
              </a:ext>
            </a:extLst>
          </p:cNvPr>
          <p:cNvSpPr txBox="1">
            <a:spLocks/>
          </p:cNvSpPr>
          <p:nvPr/>
        </p:nvSpPr>
        <p:spPr>
          <a:xfrm>
            <a:off x="6295368" y="2267685"/>
            <a:ext cx="5663316" cy="4467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Ezen a védett útvonalon érhető el a felhasználók adatai.</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6" name="Cím 1">
            <a:extLst>
              <a:ext uri="{FF2B5EF4-FFF2-40B4-BE49-F238E27FC236}">
                <a16:creationId xmlns:a16="http://schemas.microsoft.com/office/drawing/2014/main" id="{779D5D75-D3B9-4BC6-B090-544B968E3F1F}"/>
              </a:ext>
            </a:extLst>
          </p:cNvPr>
          <p:cNvSpPr txBox="1">
            <a:spLocks/>
          </p:cNvSpPr>
          <p:nvPr/>
        </p:nvSpPr>
        <p:spPr>
          <a:xfrm>
            <a:off x="4068870" y="5847127"/>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queryController.js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7" name="Cím 1">
            <a:extLst>
              <a:ext uri="{FF2B5EF4-FFF2-40B4-BE49-F238E27FC236}">
                <a16:creationId xmlns:a16="http://schemas.microsoft.com/office/drawing/2014/main" id="{32E7135D-1BD8-4937-A41F-750A04241BE9}"/>
              </a:ext>
            </a:extLst>
          </p:cNvPr>
          <p:cNvSpPr txBox="1">
            <a:spLocks/>
          </p:cNvSpPr>
          <p:nvPr/>
        </p:nvSpPr>
        <p:spPr>
          <a:xfrm>
            <a:off x="10562322" y="5847127"/>
            <a:ext cx="1133060"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routes.js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8" name="Cím 1">
            <a:extLst>
              <a:ext uri="{FF2B5EF4-FFF2-40B4-BE49-F238E27FC236}">
                <a16:creationId xmlns:a16="http://schemas.microsoft.com/office/drawing/2014/main" id="{8F0A9B93-EE78-48B0-AF60-87B2FAC2F74A}"/>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ADATOK KONVERTÁLÁSA JSON FORMÁTUMRA</a:t>
            </a:r>
          </a:p>
        </p:txBody>
      </p:sp>
      <p:pic>
        <p:nvPicPr>
          <p:cNvPr id="20" name="Tartalom helye 6">
            <a:extLst>
              <a:ext uri="{FF2B5EF4-FFF2-40B4-BE49-F238E27FC236}">
                <a16:creationId xmlns:a16="http://schemas.microsoft.com/office/drawing/2014/main" id="{2B80508F-3673-4149-A370-78E5914B93A5}"/>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8986260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5DD9539-E4F8-4107-B4C4-76E79F75963B}"/>
              </a:ext>
            </a:extLst>
          </p:cNvPr>
          <p:cNvSpPr>
            <a:spLocks noGrp="1"/>
          </p:cNvSpPr>
          <p:nvPr>
            <p:ph type="title"/>
          </p:nvPr>
        </p:nvSpPr>
        <p:spPr/>
        <p:txBody>
          <a:bodyPr>
            <a:normAutofit/>
          </a:bodyPr>
          <a:lstStyle/>
          <a:p>
            <a:r>
              <a:rPr lang="hu-HU" sz="4400" b="1" spc="600" dirty="0">
                <a:solidFill>
                  <a:srgbClr val="212121"/>
                </a:solidFill>
                <a:latin typeface="Bahnschrift" panose="020B0502040204020203" pitchFamily="34" charset="0"/>
              </a:rPr>
              <a:t>FRONTEND</a:t>
            </a:r>
          </a:p>
        </p:txBody>
      </p:sp>
      <p:pic>
        <p:nvPicPr>
          <p:cNvPr id="4" name="Tartalom helye 6">
            <a:extLst>
              <a:ext uri="{FF2B5EF4-FFF2-40B4-BE49-F238E27FC236}">
                <a16:creationId xmlns:a16="http://schemas.microsoft.com/office/drawing/2014/main" id="{EF0E7DCE-5FB8-49C7-ACD1-AD47C0A0B4AA}"/>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141411" y="4271963"/>
            <a:ext cx="2152454" cy="358742"/>
          </a:xfrm>
          <a:prstGeom prst="rect">
            <a:avLst/>
          </a:prstGeom>
          <a:effectLst>
            <a:outerShdw blurRad="50800" dir="14400000">
              <a:srgbClr val="000000">
                <a:alpha val="40000"/>
              </a:srgbClr>
            </a:outerShdw>
          </a:effectLst>
        </p:spPr>
      </p:pic>
      <p:sp>
        <p:nvSpPr>
          <p:cNvPr id="7" name="Alcím 2">
            <a:extLst>
              <a:ext uri="{FF2B5EF4-FFF2-40B4-BE49-F238E27FC236}">
                <a16:creationId xmlns:a16="http://schemas.microsoft.com/office/drawing/2014/main" id="{93819769-2272-41B8-822C-0754DF2F8CBF}"/>
              </a:ext>
            </a:extLst>
          </p:cNvPr>
          <p:cNvSpPr txBox="1">
            <a:spLocks/>
          </p:cNvSpPr>
          <p:nvPr/>
        </p:nvSpPr>
        <p:spPr>
          <a:xfrm>
            <a:off x="8090481" y="6306162"/>
            <a:ext cx="295693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212121"/>
                </a:solidFill>
                <a:latin typeface="Bahnschrift" panose="020B0502040204020203" pitchFamily="34" charset="0"/>
              </a:rPr>
              <a:t>Csizmazia Ádám</a:t>
            </a:r>
          </a:p>
        </p:txBody>
      </p:sp>
      <p:sp>
        <p:nvSpPr>
          <p:cNvPr id="8" name="Téglalap 7">
            <a:extLst>
              <a:ext uri="{FF2B5EF4-FFF2-40B4-BE49-F238E27FC236}">
                <a16:creationId xmlns:a16="http://schemas.microsoft.com/office/drawing/2014/main" id="{2F608BC7-17BF-4AD4-819C-6D1121C911FA}"/>
              </a:ext>
            </a:extLst>
          </p:cNvPr>
          <p:cNvSpPr/>
          <p:nvPr/>
        </p:nvSpPr>
        <p:spPr>
          <a:xfrm>
            <a:off x="8090481" y="6296002"/>
            <a:ext cx="2956930" cy="434974"/>
          </a:xfrm>
          <a:prstGeom prst="rect">
            <a:avLst/>
          </a:prstGeom>
          <a:no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0716476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C802D95E-710B-44A0-ACBD-7FF0E72A0CB2}"/>
              </a:ext>
            </a:extLst>
          </p:cNvPr>
          <p:cNvSpPr/>
          <p:nvPr/>
        </p:nvSpPr>
        <p:spPr>
          <a:xfrm>
            <a:off x="583345" y="3762179"/>
            <a:ext cx="4495552" cy="2661668"/>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Téglalap 10">
            <a:extLst>
              <a:ext uri="{FF2B5EF4-FFF2-40B4-BE49-F238E27FC236}">
                <a16:creationId xmlns:a16="http://schemas.microsoft.com/office/drawing/2014/main" id="{06379963-B72D-43C2-B263-9D7D270F03C5}"/>
              </a:ext>
            </a:extLst>
          </p:cNvPr>
          <p:cNvSpPr/>
          <p:nvPr/>
        </p:nvSpPr>
        <p:spPr>
          <a:xfrm>
            <a:off x="5327624" y="3762179"/>
            <a:ext cx="6367757" cy="2661668"/>
          </a:xfrm>
          <a:prstGeom prst="rect">
            <a:avLst/>
          </a:prstGeom>
          <a:solidFill>
            <a:schemeClr val="tx1"/>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Téglalap 8">
            <a:extLst>
              <a:ext uri="{FF2B5EF4-FFF2-40B4-BE49-F238E27FC236}">
                <a16:creationId xmlns:a16="http://schemas.microsoft.com/office/drawing/2014/main" id="{5F0C898E-7680-4608-93FC-0DCE8857122D}"/>
              </a:ext>
            </a:extLst>
          </p:cNvPr>
          <p:cNvSpPr/>
          <p:nvPr/>
        </p:nvSpPr>
        <p:spPr>
          <a:xfrm>
            <a:off x="3083363" y="6092069"/>
            <a:ext cx="1995534" cy="318052"/>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Cím 1">
            <a:extLst>
              <a:ext uri="{FF2B5EF4-FFF2-40B4-BE49-F238E27FC236}">
                <a16:creationId xmlns:a16="http://schemas.microsoft.com/office/drawing/2014/main" id="{236B3F43-B9C4-4B36-91F5-AA5413662C61}"/>
              </a:ext>
            </a:extLst>
          </p:cNvPr>
          <p:cNvSpPr txBox="1">
            <a:spLocks/>
          </p:cNvSpPr>
          <p:nvPr/>
        </p:nvSpPr>
        <p:spPr>
          <a:xfrm>
            <a:off x="484301" y="6400182"/>
            <a:ext cx="4584058"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200" dirty="0">
                <a:solidFill>
                  <a:srgbClr val="212121"/>
                </a:solidFill>
                <a:effectLst>
                  <a:outerShdw blurRad="38100" dist="38100" dir="2700000" algn="tl">
                    <a:srgbClr val="000000">
                      <a:alpha val="43137"/>
                    </a:srgbClr>
                  </a:outerShdw>
                </a:effectLst>
                <a:latin typeface="Bahnschrift" panose="020B0502040204020203" pitchFamily="34" charset="0"/>
              </a:rPr>
              <a:t>Az axios segítségével lekérjük a backend szerverről az adatot</a:t>
            </a:r>
            <a:endParaRPr lang="hu-HU" sz="14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5" name="Cím 1">
            <a:extLst>
              <a:ext uri="{FF2B5EF4-FFF2-40B4-BE49-F238E27FC236}">
                <a16:creationId xmlns:a16="http://schemas.microsoft.com/office/drawing/2014/main" id="{DC10CB7F-C67F-4F96-B013-75B3B88C9309}"/>
              </a:ext>
            </a:extLst>
          </p:cNvPr>
          <p:cNvSpPr txBox="1">
            <a:spLocks/>
          </p:cNvSpPr>
          <p:nvPr/>
        </p:nvSpPr>
        <p:spPr>
          <a:xfrm>
            <a:off x="5286288" y="6385882"/>
            <a:ext cx="4585252"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200" dirty="0">
                <a:solidFill>
                  <a:srgbClr val="212121"/>
                </a:solidFill>
                <a:effectLst>
                  <a:outerShdw blurRad="38100" dist="38100" dir="2700000" algn="tl">
                    <a:srgbClr val="000000">
                      <a:alpha val="43137"/>
                    </a:srgbClr>
                  </a:outerShdw>
                </a:effectLst>
                <a:latin typeface="Bahnschrift" panose="020B0502040204020203" pitchFamily="34" charset="0"/>
              </a:rPr>
              <a:t>A kapott érték kiíratása táblázatba.</a:t>
            </a:r>
            <a:endParaRPr lang="hu-HU" sz="14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6" name="Cím 1">
            <a:extLst>
              <a:ext uri="{FF2B5EF4-FFF2-40B4-BE49-F238E27FC236}">
                <a16:creationId xmlns:a16="http://schemas.microsoft.com/office/drawing/2014/main" id="{779D5D75-D3B9-4BC6-B090-544B968E3F1F}"/>
              </a:ext>
            </a:extLst>
          </p:cNvPr>
          <p:cNvSpPr txBox="1">
            <a:spLocks/>
          </p:cNvSpPr>
          <p:nvPr/>
        </p:nvSpPr>
        <p:spPr>
          <a:xfrm>
            <a:off x="3134219" y="6103902"/>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admin_tables.vue</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3" name="Téglalap 2">
            <a:extLst>
              <a:ext uri="{FF2B5EF4-FFF2-40B4-BE49-F238E27FC236}">
                <a16:creationId xmlns:a16="http://schemas.microsoft.com/office/drawing/2014/main" id="{51169564-D0EC-4C14-A774-21795FC16D76}"/>
              </a:ext>
            </a:extLst>
          </p:cNvPr>
          <p:cNvSpPr/>
          <p:nvPr/>
        </p:nvSpPr>
        <p:spPr>
          <a:xfrm>
            <a:off x="404191" y="3844801"/>
            <a:ext cx="4744279" cy="2308324"/>
          </a:xfrm>
          <a:prstGeom prst="rect">
            <a:avLst/>
          </a:prstGeom>
        </p:spPr>
        <p:txBody>
          <a:bodyPr wrap="square">
            <a:spAutoFit/>
          </a:bodyPr>
          <a:lstStyle/>
          <a:p>
            <a:r>
              <a:rPr lang="hu-HU" dirty="0">
                <a:solidFill>
                  <a:srgbClr val="DA846B"/>
                </a:solidFill>
                <a:latin typeface="Consolas" panose="020B0609020204030204" pitchFamily="49" charset="0"/>
              </a:rPr>
              <a:t>   </a:t>
            </a:r>
            <a:r>
              <a:rPr lang="hu-HU" dirty="0" err="1">
                <a:solidFill>
                  <a:srgbClr val="212121"/>
                </a:solidFill>
                <a:latin typeface="Consolas" panose="020B0609020204030204" pitchFamily="49" charset="0"/>
              </a:rPr>
              <a:t>axios</a:t>
            </a:r>
            <a:r>
              <a:rPr lang="hu-HU" dirty="0" err="1">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get</a:t>
            </a:r>
            <a:r>
              <a:rPr lang="hu-HU" dirty="0">
                <a:solidFill>
                  <a:srgbClr val="888888"/>
                </a:solidFill>
                <a:latin typeface="Consolas" panose="020B0609020204030204" pitchFamily="49" charset="0"/>
              </a:rPr>
              <a:t>(</a:t>
            </a:r>
            <a:r>
              <a:rPr lang="hu-HU" dirty="0">
                <a:solidFill>
                  <a:schemeClr val="bg2"/>
                </a:solidFill>
                <a:latin typeface="Consolas" panose="020B0609020204030204" pitchFamily="49" charset="0"/>
              </a:rPr>
              <a:t>"/allusers"</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then</a:t>
            </a:r>
            <a:r>
              <a:rPr lang="hu-HU" dirty="0">
                <a:solidFill>
                  <a:srgbClr val="888888"/>
                </a:solidFill>
                <a:latin typeface="Consolas" panose="020B0609020204030204" pitchFamily="49" charset="0"/>
              </a:rPr>
              <a:t>(</a:t>
            </a:r>
            <a:r>
              <a:rPr lang="hu-HU" dirty="0" err="1">
                <a:solidFill>
                  <a:srgbClr val="212121"/>
                </a:solidFill>
                <a:latin typeface="Consolas" panose="020B0609020204030204" pitchFamily="49" charset="0"/>
              </a:rPr>
              <a:t>response</a:t>
            </a:r>
            <a:r>
              <a:rPr lang="hu-HU" dirty="0">
                <a:solidFill>
                  <a:srgbClr val="DA846B"/>
                </a:solidFill>
                <a:latin typeface="Consolas" panose="020B0609020204030204" pitchFamily="49" charset="0"/>
              </a:rPr>
              <a:t> </a:t>
            </a:r>
            <a:r>
              <a:rPr lang="hu-HU" dirty="0">
                <a:solidFill>
                  <a:srgbClr val="EF6363"/>
                </a:solidFill>
                <a:latin typeface="Consolas" panose="020B0609020204030204" pitchFamily="49" charset="0"/>
              </a:rPr>
              <a:t>=&gt;</a:t>
            </a:r>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err="1">
                <a:solidFill>
                  <a:srgbClr val="268AC3"/>
                </a:solidFill>
                <a:latin typeface="Consolas" panose="020B0609020204030204" pitchFamily="49" charset="0"/>
              </a:rPr>
              <a:t>this</a:t>
            </a:r>
            <a:r>
              <a:rPr lang="hu-HU" dirty="0" err="1">
                <a:solidFill>
                  <a:srgbClr val="888888"/>
                </a:solidFill>
                <a:latin typeface="Consolas" panose="020B0609020204030204" pitchFamily="49" charset="0"/>
              </a:rPr>
              <a:t>.</a:t>
            </a:r>
            <a:r>
              <a:rPr lang="hu-HU" dirty="0" err="1">
                <a:solidFill>
                  <a:srgbClr val="212121"/>
                </a:solidFill>
                <a:latin typeface="Consolas" panose="020B0609020204030204" pitchFamily="49" charset="0"/>
              </a:rPr>
              <a:t>users</a:t>
            </a:r>
            <a:r>
              <a:rPr lang="hu-HU" dirty="0">
                <a:solidFill>
                  <a:srgbClr val="DA846B"/>
                </a:solidFill>
                <a:latin typeface="Consolas" panose="020B0609020204030204" pitchFamily="49" charset="0"/>
              </a:rPr>
              <a:t> </a:t>
            </a:r>
            <a:r>
              <a:rPr lang="hu-HU" dirty="0">
                <a:solidFill>
                  <a:srgbClr val="EF6363"/>
                </a:solidFill>
                <a:latin typeface="Consolas" panose="020B0609020204030204" pitchFamily="49" charset="0"/>
              </a:rPr>
              <a:t>=</a:t>
            </a:r>
            <a:r>
              <a:rPr lang="hu-HU" dirty="0">
                <a:solidFill>
                  <a:srgbClr val="DA846B"/>
                </a:solidFill>
                <a:latin typeface="Consolas" panose="020B0609020204030204" pitchFamily="49" charset="0"/>
              </a:rPr>
              <a:t> </a:t>
            </a:r>
            <a:r>
              <a:rPr lang="hu-HU" dirty="0" err="1">
                <a:solidFill>
                  <a:srgbClr val="212121"/>
                </a:solidFill>
                <a:latin typeface="Consolas" panose="020B0609020204030204" pitchFamily="49" charset="0"/>
              </a:rPr>
              <a:t>response.data</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catch</a:t>
            </a:r>
            <a:r>
              <a:rPr lang="hu-HU" dirty="0">
                <a:solidFill>
                  <a:srgbClr val="888888"/>
                </a:solidFill>
                <a:latin typeface="Consolas" panose="020B0609020204030204" pitchFamily="49" charset="0"/>
              </a:rPr>
              <a:t>(</a:t>
            </a:r>
            <a:r>
              <a:rPr lang="hu-HU" dirty="0" err="1">
                <a:solidFill>
                  <a:srgbClr val="212121"/>
                </a:solidFill>
                <a:latin typeface="Consolas" panose="020B0609020204030204" pitchFamily="49" charset="0"/>
              </a:rPr>
              <a:t>error</a:t>
            </a:r>
            <a:r>
              <a:rPr lang="hu-HU" dirty="0">
                <a:solidFill>
                  <a:srgbClr val="DA846B"/>
                </a:solidFill>
                <a:latin typeface="Consolas" panose="020B0609020204030204" pitchFamily="49" charset="0"/>
              </a:rPr>
              <a:t> </a:t>
            </a:r>
            <a:r>
              <a:rPr lang="hu-HU" dirty="0">
                <a:solidFill>
                  <a:srgbClr val="EF6363"/>
                </a:solidFill>
                <a:latin typeface="Consolas" panose="020B0609020204030204" pitchFamily="49" charset="0"/>
              </a:rPr>
              <a:t>=&gt;</a:t>
            </a:r>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212121"/>
                </a:solidFill>
                <a:latin typeface="Consolas" panose="020B0609020204030204" pitchFamily="49" charset="0"/>
              </a:rPr>
              <a:t> console</a:t>
            </a:r>
            <a:r>
              <a:rPr lang="hu-HU" dirty="0">
                <a:solidFill>
                  <a:srgbClr val="888888"/>
                </a:solidFill>
                <a:latin typeface="Consolas" panose="020B0609020204030204" pitchFamily="49" charset="0"/>
              </a:rPr>
              <a:t>.</a:t>
            </a:r>
            <a:r>
              <a:rPr lang="hu-HU" dirty="0">
                <a:solidFill>
                  <a:srgbClr val="DA846B"/>
                </a:solidFill>
                <a:latin typeface="Consolas" panose="020B0609020204030204" pitchFamily="49" charset="0"/>
              </a:rPr>
              <a:t>log</a:t>
            </a:r>
            <a:r>
              <a:rPr lang="hu-HU" dirty="0">
                <a:solidFill>
                  <a:srgbClr val="888888"/>
                </a:solidFill>
                <a:latin typeface="Consolas" panose="020B0609020204030204" pitchFamily="49" charset="0"/>
              </a:rPr>
              <a:t>(</a:t>
            </a:r>
            <a:r>
              <a:rPr lang="hu-HU" dirty="0" err="1">
                <a:solidFill>
                  <a:srgbClr val="212121"/>
                </a:solidFill>
                <a:latin typeface="Consolas" panose="020B0609020204030204" pitchFamily="49" charset="0"/>
              </a:rPr>
              <a:t>error</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b="0" dirty="0">
              <a:solidFill>
                <a:srgbClr val="CFCFCF"/>
              </a:solidFill>
              <a:effectLst/>
              <a:latin typeface="Consolas" panose="020B0609020204030204" pitchFamily="49" charset="0"/>
            </a:endParaRPr>
          </a:p>
        </p:txBody>
      </p:sp>
      <p:sp>
        <p:nvSpPr>
          <p:cNvPr id="12" name="Téglalap 11">
            <a:extLst>
              <a:ext uri="{FF2B5EF4-FFF2-40B4-BE49-F238E27FC236}">
                <a16:creationId xmlns:a16="http://schemas.microsoft.com/office/drawing/2014/main" id="{787C4EDE-988B-4DED-831A-AF001A34A528}"/>
              </a:ext>
            </a:extLst>
          </p:cNvPr>
          <p:cNvSpPr/>
          <p:nvPr/>
        </p:nvSpPr>
        <p:spPr>
          <a:xfrm>
            <a:off x="5246623" y="3967911"/>
            <a:ext cx="6529758" cy="2062103"/>
          </a:xfrm>
          <a:prstGeom prst="rect">
            <a:avLst/>
          </a:prstGeom>
        </p:spPr>
        <p:txBody>
          <a:bodyPr wrap="square">
            <a:spAutoFit/>
          </a:bodyPr>
          <a:lstStyle/>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tr</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v-</a:t>
            </a:r>
            <a:r>
              <a:rPr lang="hu-HU" sz="1600" dirty="0" err="1">
                <a:solidFill>
                  <a:srgbClr val="212121"/>
                </a:solidFill>
                <a:latin typeface="Consolas" panose="020B0609020204030204" pitchFamily="49" charset="0"/>
              </a:rPr>
              <a:t>for</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a:solidFill>
                  <a:srgbClr val="212121"/>
                </a:solidFill>
                <a:latin typeface="Consolas" panose="020B0609020204030204" pitchFamily="49" charset="0"/>
              </a:rPr>
              <a:t>user, index) </a:t>
            </a:r>
            <a:r>
              <a:rPr lang="hu-HU" sz="1600" dirty="0">
                <a:solidFill>
                  <a:srgbClr val="268AC3"/>
                </a:solidFill>
                <a:latin typeface="Consolas" panose="020B0609020204030204" pitchFamily="49" charset="0"/>
              </a:rPr>
              <a:t>in</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users</a:t>
            </a:r>
            <a:r>
              <a:rPr lang="hu-HU" sz="1600" dirty="0">
                <a:solidFill>
                  <a:srgbClr val="E7AB65"/>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a:t>
            </a:r>
            <a:r>
              <a:rPr lang="hu-HU" sz="1600" dirty="0" err="1">
                <a:solidFill>
                  <a:srgbClr val="212121"/>
                </a:solidFill>
                <a:latin typeface="Consolas" panose="020B0609020204030204" pitchFamily="49" charset="0"/>
              </a:rPr>
              <a:t>key</a:t>
            </a:r>
            <a:r>
              <a:rPr lang="hu-HU" sz="1600" dirty="0">
                <a:solidFill>
                  <a:srgbClr val="888888"/>
                </a:solidFill>
                <a:latin typeface="Consolas" panose="020B0609020204030204" pitchFamily="49" charset="0"/>
              </a:rPr>
              <a:t>=</a:t>
            </a:r>
            <a:r>
              <a:rPr lang="hu-HU" sz="1600" dirty="0">
                <a:solidFill>
                  <a:schemeClr val="bg2"/>
                </a:solidFill>
                <a:latin typeface="Consolas" panose="020B0609020204030204" pitchFamily="49" charset="0"/>
              </a:rPr>
              <a:t>"</a:t>
            </a:r>
            <a:r>
              <a:rPr lang="hu-HU" sz="1600" dirty="0">
                <a:solidFill>
                  <a:srgbClr val="212121"/>
                </a:solidFill>
                <a:latin typeface="Consolas" panose="020B0609020204030204" pitchFamily="49" charset="0"/>
              </a:rPr>
              <a:t>user.id</a:t>
            </a:r>
            <a:r>
              <a:rPr lang="hu-HU" sz="1600" dirty="0">
                <a:solidFill>
                  <a:schemeClr val="bg2"/>
                </a:solidFill>
                <a:latin typeface="Consolas" panose="020B0609020204030204" pitchFamily="49" charset="0"/>
              </a:rPr>
              <a:t>"</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th</a:t>
            </a:r>
            <a:r>
              <a:rPr lang="hu-HU" sz="1600" dirty="0">
                <a:solidFill>
                  <a:srgbClr val="CFCFCF"/>
                </a:solidFill>
                <a:latin typeface="Consolas" panose="020B0609020204030204" pitchFamily="49" charset="0"/>
              </a:rPr>
              <a:t> </a:t>
            </a:r>
            <a:r>
              <a:rPr lang="hu-HU" sz="1600" dirty="0" err="1">
                <a:solidFill>
                  <a:srgbClr val="212121"/>
                </a:solidFill>
                <a:latin typeface="Consolas" panose="020B0609020204030204" pitchFamily="49" charset="0"/>
              </a:rPr>
              <a:t>scope</a:t>
            </a:r>
            <a:r>
              <a:rPr lang="hu-HU" sz="1600" dirty="0">
                <a:solidFill>
                  <a:srgbClr val="CFCFCF"/>
                </a:solidFill>
                <a:latin typeface="Consolas" panose="020B0609020204030204" pitchFamily="49" charset="0"/>
              </a:rPr>
              <a:t>=</a:t>
            </a:r>
            <a:r>
              <a:rPr lang="hu-HU" sz="1600" dirty="0">
                <a:solidFill>
                  <a:schemeClr val="bg2"/>
                </a:solidFill>
                <a:latin typeface="Consolas" panose="020B0609020204030204" pitchFamily="49" charset="0"/>
              </a:rPr>
              <a:t>"</a:t>
            </a:r>
            <a:r>
              <a:rPr lang="hu-HU" sz="1600" dirty="0" err="1">
                <a:solidFill>
                  <a:schemeClr val="bg2"/>
                </a:solidFill>
                <a:latin typeface="Consolas" panose="020B0609020204030204" pitchFamily="49" charset="0"/>
              </a:rPr>
              <a:t>row</a:t>
            </a:r>
            <a:r>
              <a:rPr lang="hu-HU" sz="1600" dirty="0">
                <a:solidFill>
                  <a:schemeClr val="bg2"/>
                </a:solidFill>
                <a:latin typeface="Consolas" panose="020B0609020204030204" pitchFamily="49" charset="0"/>
              </a:rPr>
              <a:t>"</a:t>
            </a:r>
            <a:r>
              <a:rPr lang="hu-HU" sz="1600" dirty="0">
                <a:solidFill>
                  <a:srgbClr val="777777"/>
                </a:solidFill>
                <a:latin typeface="Consolas" panose="020B0609020204030204" pitchFamily="49" charset="0"/>
              </a:rPr>
              <a:t>&gt;</a:t>
            </a:r>
            <a:r>
              <a:rPr lang="hu-HU" sz="1600" dirty="0">
                <a:solidFill>
                  <a:srgbClr val="212121"/>
                </a:solidFill>
                <a:latin typeface="Consolas" panose="020B0609020204030204" pitchFamily="49" charset="0"/>
              </a:rPr>
              <a:t>{{ index</a:t>
            </a:r>
            <a:r>
              <a:rPr lang="hu-HU" sz="1600" dirty="0">
                <a:solidFill>
                  <a:srgbClr val="EF6363"/>
                </a:solidFill>
                <a:latin typeface="Consolas" panose="020B0609020204030204" pitchFamily="49" charset="0"/>
              </a:rPr>
              <a:t>+</a:t>
            </a:r>
            <a:r>
              <a:rPr lang="hu-HU" sz="1600" dirty="0">
                <a:solidFill>
                  <a:srgbClr val="AFC563"/>
                </a:solidFill>
                <a:latin typeface="Consolas" panose="020B0609020204030204" pitchFamily="49" charset="0"/>
              </a:rPr>
              <a:t>1</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th</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CFCFCF"/>
                </a:solidFill>
                <a:latin typeface="Consolas" panose="020B0609020204030204" pitchFamily="49" charset="0"/>
              </a:rPr>
              <a:t> </a:t>
            </a:r>
            <a:r>
              <a:rPr lang="hu-HU" sz="1600" dirty="0">
                <a:solidFill>
                  <a:srgbClr val="212121"/>
                </a:solidFill>
                <a:latin typeface="Consolas" panose="020B0609020204030204" pitchFamily="49" charset="0"/>
              </a:rPr>
              <a:t>class</a:t>
            </a:r>
            <a:r>
              <a:rPr lang="hu-HU" sz="1600" dirty="0">
                <a:solidFill>
                  <a:srgbClr val="CFCFCF"/>
                </a:solidFill>
                <a:latin typeface="Consolas" panose="020B0609020204030204" pitchFamily="49" charset="0"/>
              </a:rPr>
              <a:t>=</a:t>
            </a:r>
            <a:r>
              <a:rPr lang="hu-HU" sz="1600" dirty="0">
                <a:solidFill>
                  <a:srgbClr val="212121"/>
                </a:solidFill>
                <a:latin typeface="Consolas" panose="020B0609020204030204" pitchFamily="49" charset="0"/>
              </a:rPr>
              <a:t>user.name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777777"/>
                </a:solidFill>
                <a:latin typeface="Consolas" panose="020B0609020204030204" pitchFamily="49" charset="0"/>
              </a:rPr>
              <a:t>	&lt;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user.email</a:t>
            </a:r>
            <a:r>
              <a:rPr lang="hu-HU" sz="1600" dirty="0" err="1">
                <a:solidFill>
                  <a:schemeClr val="bg2"/>
                </a:solidFill>
                <a:latin typeface="Consolas" panose="020B0609020204030204" pitchFamily="49" charset="0"/>
              </a:rPr>
              <a:t>"text-uppercase</a:t>
            </a:r>
            <a:r>
              <a:rPr lang="hu-HU" sz="1600" dirty="0">
                <a:solidFill>
                  <a:schemeClr val="bg2"/>
                </a:solidFill>
                <a:latin typeface="Consolas" panose="020B0609020204030204" pitchFamily="49" charset="0"/>
              </a:rPr>
              <a:t>"&gt;{{ </a:t>
            </a:r>
            <a:r>
              <a:rPr lang="hu-HU" sz="1600" dirty="0">
                <a:solidFill>
                  <a:srgbClr val="212121"/>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212121"/>
                </a:solidFill>
                <a:latin typeface="Consolas" panose="020B0609020204030204" pitchFamily="49" charset="0"/>
              </a:rPr>
              <a:t>&gt;{{ </a:t>
            </a:r>
            <a:r>
              <a:rPr lang="hu-HU" sz="1600" dirty="0" err="1">
                <a:solidFill>
                  <a:srgbClr val="212121"/>
                </a:solidFill>
                <a:latin typeface="Consolas" panose="020B0609020204030204" pitchFamily="49" charset="0"/>
              </a:rPr>
              <a:t>user.nationality</a:t>
            </a:r>
            <a:r>
              <a:rPr lang="hu-HU" sz="1600" dirty="0">
                <a:solidFill>
                  <a:srgbClr val="212121"/>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user.gender</a:t>
            </a:r>
            <a:r>
              <a:rPr lang="hu-HU" sz="1600" dirty="0">
                <a:solidFill>
                  <a:srgbClr val="212121"/>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212121"/>
                </a:solidFill>
                <a:latin typeface="Consolas" panose="020B0609020204030204" pitchFamily="49" charset="0"/>
              </a:rPr>
              <a:t>{{ </a:t>
            </a:r>
            <a:r>
              <a:rPr lang="hu-HU" sz="1600" dirty="0" err="1">
                <a:solidFill>
                  <a:srgbClr val="212121"/>
                </a:solidFill>
                <a:latin typeface="Consolas" panose="020B0609020204030204" pitchFamily="49" charset="0"/>
              </a:rPr>
              <a:t>user.permission</a:t>
            </a:r>
            <a:r>
              <a:rPr lang="hu-HU" sz="1600" dirty="0">
                <a:solidFill>
                  <a:srgbClr val="212121"/>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p>
          <a:p>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tr</a:t>
            </a:r>
            <a:r>
              <a:rPr lang="hu-HU" sz="1600" dirty="0">
                <a:solidFill>
                  <a:srgbClr val="777777"/>
                </a:solidFill>
                <a:latin typeface="Consolas" panose="020B0609020204030204" pitchFamily="49" charset="0"/>
              </a:rPr>
              <a:t>&gt; </a:t>
            </a:r>
            <a:r>
              <a:rPr lang="hu-HU" sz="1600" dirty="0">
                <a:solidFill>
                  <a:srgbClr val="CFCFCF"/>
                </a:solidFill>
                <a:latin typeface="Consolas" panose="020B0609020204030204" pitchFamily="49" charset="0"/>
              </a:rPr>
              <a:t>    </a:t>
            </a:r>
          </a:p>
        </p:txBody>
      </p:sp>
      <p:sp>
        <p:nvSpPr>
          <p:cNvPr id="18" name="Téglalap 17">
            <a:extLst>
              <a:ext uri="{FF2B5EF4-FFF2-40B4-BE49-F238E27FC236}">
                <a16:creationId xmlns:a16="http://schemas.microsoft.com/office/drawing/2014/main" id="{C75EF088-30BA-463B-8DF6-61264A89A5B4}"/>
              </a:ext>
            </a:extLst>
          </p:cNvPr>
          <p:cNvSpPr/>
          <p:nvPr/>
        </p:nvSpPr>
        <p:spPr>
          <a:xfrm>
            <a:off x="3048000" y="3429000"/>
            <a:ext cx="6096000" cy="369332"/>
          </a:xfrm>
          <a:prstGeom prst="rect">
            <a:avLst/>
          </a:prstGeom>
        </p:spPr>
        <p:txBody>
          <a:bodyPr>
            <a:spAutoFit/>
          </a:bodyPr>
          <a:lstStyle/>
          <a:p>
            <a:endParaRPr lang="hu-HU" b="0" dirty="0">
              <a:solidFill>
                <a:srgbClr val="CFCFCF"/>
              </a:solidFill>
              <a:effectLst/>
              <a:latin typeface="Consolas" panose="020B0609020204030204" pitchFamily="49" charset="0"/>
            </a:endParaRPr>
          </a:p>
        </p:txBody>
      </p:sp>
      <p:sp>
        <p:nvSpPr>
          <p:cNvPr id="19" name="Téglalap 18">
            <a:extLst>
              <a:ext uri="{FF2B5EF4-FFF2-40B4-BE49-F238E27FC236}">
                <a16:creationId xmlns:a16="http://schemas.microsoft.com/office/drawing/2014/main" id="{A0F74DE7-56D9-48E9-811C-3A6A4CBF0804}"/>
              </a:ext>
            </a:extLst>
          </p:cNvPr>
          <p:cNvSpPr/>
          <p:nvPr/>
        </p:nvSpPr>
        <p:spPr>
          <a:xfrm>
            <a:off x="9699847" y="6093963"/>
            <a:ext cx="1995534" cy="318052"/>
          </a:xfrm>
          <a:prstGeom prst="rect">
            <a:avLst/>
          </a:prstGeom>
          <a:solidFill>
            <a:srgbClr val="25CABF"/>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0" name="Cím 1">
            <a:extLst>
              <a:ext uri="{FF2B5EF4-FFF2-40B4-BE49-F238E27FC236}">
                <a16:creationId xmlns:a16="http://schemas.microsoft.com/office/drawing/2014/main" id="{3CCDEA90-C488-4CC4-BF27-F1E0B976488A}"/>
              </a:ext>
            </a:extLst>
          </p:cNvPr>
          <p:cNvSpPr txBox="1">
            <a:spLocks/>
          </p:cNvSpPr>
          <p:nvPr/>
        </p:nvSpPr>
        <p:spPr>
          <a:xfrm>
            <a:off x="9801560" y="6093963"/>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admin_tables.vue</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21" name="Téglalap 20">
            <a:extLst>
              <a:ext uri="{FF2B5EF4-FFF2-40B4-BE49-F238E27FC236}">
                <a16:creationId xmlns:a16="http://schemas.microsoft.com/office/drawing/2014/main" id="{F6B27EB0-128E-4EEF-920E-ACDF8B298F3B}"/>
              </a:ext>
            </a:extLst>
          </p:cNvPr>
          <p:cNvSpPr/>
          <p:nvPr/>
        </p:nvSpPr>
        <p:spPr>
          <a:xfrm>
            <a:off x="583345" y="2783567"/>
            <a:ext cx="11112036" cy="766751"/>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2" name="Téglalap 21">
            <a:extLst>
              <a:ext uri="{FF2B5EF4-FFF2-40B4-BE49-F238E27FC236}">
                <a16:creationId xmlns:a16="http://schemas.microsoft.com/office/drawing/2014/main" id="{4ABDBD45-6C71-4E5F-81EB-88023C4A8A3A}"/>
              </a:ext>
            </a:extLst>
          </p:cNvPr>
          <p:cNvSpPr/>
          <p:nvPr/>
        </p:nvSpPr>
        <p:spPr>
          <a:xfrm>
            <a:off x="10605051" y="3222955"/>
            <a:ext cx="1090329" cy="322322"/>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Cím 1">
            <a:extLst>
              <a:ext uri="{FF2B5EF4-FFF2-40B4-BE49-F238E27FC236}">
                <a16:creationId xmlns:a16="http://schemas.microsoft.com/office/drawing/2014/main" id="{D987E28E-E21A-49AD-9E19-84D6943642E4}"/>
              </a:ext>
            </a:extLst>
          </p:cNvPr>
          <p:cNvSpPr txBox="1">
            <a:spLocks/>
          </p:cNvSpPr>
          <p:nvPr/>
        </p:nvSpPr>
        <p:spPr>
          <a:xfrm>
            <a:off x="10697614" y="3234787"/>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main.js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25" name="Téglalap 24">
            <a:extLst>
              <a:ext uri="{FF2B5EF4-FFF2-40B4-BE49-F238E27FC236}">
                <a16:creationId xmlns:a16="http://schemas.microsoft.com/office/drawing/2014/main" id="{369F4E1B-AD43-489E-A885-10F30AE336A5}"/>
              </a:ext>
            </a:extLst>
          </p:cNvPr>
          <p:cNvSpPr/>
          <p:nvPr/>
        </p:nvSpPr>
        <p:spPr>
          <a:xfrm>
            <a:off x="752059" y="2964247"/>
            <a:ext cx="9945555" cy="369332"/>
          </a:xfrm>
          <a:prstGeom prst="rect">
            <a:avLst/>
          </a:prstGeom>
        </p:spPr>
        <p:txBody>
          <a:bodyPr wrap="square">
            <a:spAutoFit/>
          </a:bodyPr>
          <a:lstStyle/>
          <a:p>
            <a:r>
              <a:rPr lang="hu-HU" dirty="0" err="1">
                <a:solidFill>
                  <a:srgbClr val="212121"/>
                </a:solidFill>
                <a:latin typeface="Consolas" panose="020B0609020204030204" pitchFamily="49" charset="0"/>
              </a:rPr>
              <a:t>axios.defaults.baseURL</a:t>
            </a:r>
            <a:r>
              <a:rPr lang="hu-HU" dirty="0">
                <a:solidFill>
                  <a:srgbClr val="212121"/>
                </a:solidFill>
                <a:latin typeface="Consolas" panose="020B0609020204030204" pitchFamily="49" charset="0"/>
              </a:rPr>
              <a:t> </a:t>
            </a:r>
            <a:r>
              <a:rPr lang="hu-HU" dirty="0">
                <a:solidFill>
                  <a:srgbClr val="EF6363"/>
                </a:solidFill>
                <a:latin typeface="Consolas" panose="020B0609020204030204" pitchFamily="49" charset="0"/>
              </a:rPr>
              <a:t>=</a:t>
            </a:r>
            <a:r>
              <a:rPr lang="hu-HU" dirty="0">
                <a:solidFill>
                  <a:srgbClr val="CFCFCF"/>
                </a:solidFill>
                <a:latin typeface="Consolas" panose="020B0609020204030204" pitchFamily="49" charset="0"/>
              </a:rPr>
              <a:t> </a:t>
            </a:r>
            <a:r>
              <a:rPr lang="hu-HU" dirty="0">
                <a:solidFill>
                  <a:schemeClr val="bg2"/>
                </a:solidFill>
                <a:latin typeface="Consolas" panose="020B0609020204030204" pitchFamily="49" charset="0"/>
              </a:rPr>
              <a:t>'https://goeventapiservice.cyclic.app/docs'</a:t>
            </a:r>
            <a:r>
              <a:rPr lang="hu-HU" dirty="0">
                <a:solidFill>
                  <a:srgbClr val="888888"/>
                </a:solidFill>
                <a:latin typeface="Consolas" panose="020B0609020204030204" pitchFamily="49" charset="0"/>
              </a:rPr>
              <a:t>;</a:t>
            </a:r>
            <a:endParaRPr lang="hu-HU" b="0" dirty="0">
              <a:solidFill>
                <a:srgbClr val="CFCFCF"/>
              </a:solidFill>
              <a:effectLst/>
              <a:latin typeface="Consolas" panose="020B0609020204030204" pitchFamily="49" charset="0"/>
            </a:endParaRPr>
          </a:p>
        </p:txBody>
      </p:sp>
      <p:sp>
        <p:nvSpPr>
          <p:cNvPr id="24" name="Cím 1">
            <a:extLst>
              <a:ext uri="{FF2B5EF4-FFF2-40B4-BE49-F238E27FC236}">
                <a16:creationId xmlns:a16="http://schemas.microsoft.com/office/drawing/2014/main" id="{09FC85D6-0E4B-46B5-A6F2-77CFC7B25CFA}"/>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ADATOK LEKÉRDEZÉSE KLIENSOLDALRÓL</a:t>
            </a:r>
          </a:p>
        </p:txBody>
      </p:sp>
      <p:pic>
        <p:nvPicPr>
          <p:cNvPr id="27" name="Tartalom helye 6">
            <a:extLst>
              <a:ext uri="{FF2B5EF4-FFF2-40B4-BE49-F238E27FC236}">
                <a16:creationId xmlns:a16="http://schemas.microsoft.com/office/drawing/2014/main" id="{870B8D31-8796-404D-8CC0-FA686D91886A}"/>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880359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What is Vuex? | Vuex">
            <a:extLst>
              <a:ext uri="{FF2B5EF4-FFF2-40B4-BE49-F238E27FC236}">
                <a16:creationId xmlns:a16="http://schemas.microsoft.com/office/drawing/2014/main" id="{DC75BC77-F1C9-4B41-B617-E271E3EC6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293" y="2387600"/>
            <a:ext cx="5687387" cy="4470400"/>
          </a:xfrm>
          <a:prstGeom prst="rect">
            <a:avLst/>
          </a:prstGeom>
          <a:noFill/>
          <a:extLst>
            <a:ext uri="{909E8E84-426E-40DD-AFC4-6F175D3DCCD1}">
              <a14:hiddenFill xmlns:a14="http://schemas.microsoft.com/office/drawing/2010/main">
                <a:solidFill>
                  <a:srgbClr val="FFFFFF"/>
                </a:solidFill>
              </a14:hiddenFill>
            </a:ext>
          </a:extLst>
        </p:spPr>
      </p:pic>
      <p:sp>
        <p:nvSpPr>
          <p:cNvPr id="20" name="Szövegdoboz 19"/>
          <p:cNvSpPr txBox="1"/>
          <p:nvPr/>
        </p:nvSpPr>
        <p:spPr>
          <a:xfrm>
            <a:off x="962397" y="2265680"/>
            <a:ext cx="6027683" cy="3477875"/>
          </a:xfrm>
          <a:prstGeom prst="rect">
            <a:avLst/>
          </a:prstGeom>
          <a:noFill/>
        </p:spPr>
        <p:txBody>
          <a:bodyPr wrap="square" rtlCol="0">
            <a:spAutoFit/>
          </a:bodyPr>
          <a:lstStyle/>
          <a:p>
            <a:pPr algn="just"/>
            <a:endParaRPr lang="hu-HU" sz="2200" dirty="0">
              <a:solidFill>
                <a:srgbClr val="212121"/>
              </a:solidFill>
              <a:latin typeface="Bahnschrift" panose="020B0502040204020203" pitchFamily="34" charset="0"/>
            </a:endParaRPr>
          </a:p>
          <a:p>
            <a:r>
              <a:rPr lang="hu-HU" sz="2200" dirty="0">
                <a:solidFill>
                  <a:srgbClr val="212121"/>
                </a:solidFill>
                <a:latin typeface="Bahnschrift" panose="020B0502040204020203" pitchFamily="34" charset="0"/>
              </a:rPr>
              <a:t>A globális adatokat a store.js fájlban tároljuk, amelyben a Vuex segítségével könnyen kezelhetjük az olyan adatokat, amelyeket több oldalon is használunk. A Vuex lehetővé teszi az adatok egyszerű elérését az összes komponensünk számára, és aszinkron módon is frissíti azokat. Ez lehetővé teszi az alkalmazás dinamikus frissítését a felhasználói interakciókra.</a:t>
            </a:r>
          </a:p>
        </p:txBody>
      </p:sp>
      <p:sp>
        <p:nvSpPr>
          <p:cNvPr id="7" name="Cím 1">
            <a:extLst>
              <a:ext uri="{FF2B5EF4-FFF2-40B4-BE49-F238E27FC236}">
                <a16:creationId xmlns:a16="http://schemas.microsoft.com/office/drawing/2014/main" id="{1ED7449A-5E69-4116-B16E-412DD51F308C}"/>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GLOBÁLIS ADATOK TÁROLÁSA</a:t>
            </a:r>
          </a:p>
        </p:txBody>
      </p:sp>
      <p:pic>
        <p:nvPicPr>
          <p:cNvPr id="5" name="Tartalom helye 6">
            <a:extLst>
              <a:ext uri="{FF2B5EF4-FFF2-40B4-BE49-F238E27FC236}">
                <a16:creationId xmlns:a16="http://schemas.microsoft.com/office/drawing/2014/main" id="{6EB6FE25-09CB-41FF-8B5F-0BF3833E56FC}"/>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67CCF581-0ACB-4B67-AB03-83987BE7AE50}"/>
              </a:ext>
            </a:extLst>
          </p:cNvPr>
          <p:cNvSpPr/>
          <p:nvPr/>
        </p:nvSpPr>
        <p:spPr>
          <a:xfrm>
            <a:off x="971027" y="3764280"/>
            <a:ext cx="7472521" cy="440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Szövegdoboz 17"/>
          <p:cNvSpPr txBox="1"/>
          <p:nvPr/>
        </p:nvSpPr>
        <p:spPr>
          <a:xfrm>
            <a:off x="962397" y="1750725"/>
            <a:ext cx="10752083" cy="1938992"/>
          </a:xfrm>
          <a:prstGeom prst="rect">
            <a:avLst/>
          </a:prstGeom>
          <a:noFill/>
        </p:spPr>
        <p:txBody>
          <a:bodyPr wrap="square" rtlCol="0">
            <a:spAutoFit/>
          </a:bodyPr>
          <a:lstStyle/>
          <a:p>
            <a:pPr algn="just"/>
            <a:r>
              <a:rPr lang="hu-HU" sz="2400" dirty="0">
                <a:solidFill>
                  <a:srgbClr val="212121"/>
                </a:solidFill>
                <a:latin typeface="Bahnschrift" panose="020B0502040204020203" pitchFamily="34" charset="0"/>
              </a:rPr>
              <a:t>Az alkalmazásunkban a routes.js fájlban definiáltuk az összes végpontot, amelyek a felhasználói interakciókat kezelik. Az oldalakat külön komponensekbe osztottuk, hogy a kód könnyebben bővíthető és karbantartható legyen. Ez a struktúra hatékony munkát tesz lehetővé, és biztosítja az alkalmazásunk minőségét.</a:t>
            </a:r>
          </a:p>
        </p:txBody>
      </p:sp>
      <p:sp>
        <p:nvSpPr>
          <p:cNvPr id="9" name="Cím 1">
            <a:extLst>
              <a:ext uri="{FF2B5EF4-FFF2-40B4-BE49-F238E27FC236}">
                <a16:creationId xmlns:a16="http://schemas.microsoft.com/office/drawing/2014/main" id="{F7C9FAD2-258B-4BE0-B492-BEB51A20FEE1}"/>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ROUTE-OK HASZNÁLATA</a:t>
            </a:r>
          </a:p>
        </p:txBody>
      </p:sp>
      <p:pic>
        <p:nvPicPr>
          <p:cNvPr id="5" name="Tartalom helye 6">
            <a:extLst>
              <a:ext uri="{FF2B5EF4-FFF2-40B4-BE49-F238E27FC236}">
                <a16:creationId xmlns:a16="http://schemas.microsoft.com/office/drawing/2014/main" id="{7276C98B-DEF1-492E-B9C1-91982C8DDC46}"/>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
        <p:nvSpPr>
          <p:cNvPr id="2" name="Téglalap 1">
            <a:extLst>
              <a:ext uri="{FF2B5EF4-FFF2-40B4-BE49-F238E27FC236}">
                <a16:creationId xmlns:a16="http://schemas.microsoft.com/office/drawing/2014/main" id="{32EB6512-2085-4EBB-BB47-E39F5901DE0C}"/>
              </a:ext>
            </a:extLst>
          </p:cNvPr>
          <p:cNvSpPr/>
          <p:nvPr/>
        </p:nvSpPr>
        <p:spPr>
          <a:xfrm>
            <a:off x="962397" y="4224118"/>
            <a:ext cx="777777" cy="338554"/>
          </a:xfrm>
          <a:prstGeom prst="rect">
            <a:avLst/>
          </a:prstGeom>
        </p:spPr>
        <p:txBody>
          <a:bodyPr wrap="none">
            <a:spAutoFit/>
          </a:bodyPr>
          <a:lstStyle/>
          <a:p>
            <a:r>
              <a:rPr lang="hu-HU" sz="1600" dirty="0">
                <a:solidFill>
                  <a:srgbClr val="212121"/>
                </a:solidFill>
                <a:latin typeface="Bahnschrift" panose="020B0502040204020203" pitchFamily="34" charset="0"/>
              </a:rPr>
              <a:t> Home</a:t>
            </a:r>
            <a:endParaRPr lang="hu-HU" sz="1600" dirty="0"/>
          </a:p>
        </p:txBody>
      </p:sp>
      <p:sp>
        <p:nvSpPr>
          <p:cNvPr id="6" name="Téglalap 5">
            <a:extLst>
              <a:ext uri="{FF2B5EF4-FFF2-40B4-BE49-F238E27FC236}">
                <a16:creationId xmlns:a16="http://schemas.microsoft.com/office/drawing/2014/main" id="{D75AFDB2-75C9-4919-B5A1-5F96F5EBC0B8}"/>
              </a:ext>
            </a:extLst>
          </p:cNvPr>
          <p:cNvSpPr/>
          <p:nvPr/>
        </p:nvSpPr>
        <p:spPr>
          <a:xfrm>
            <a:off x="1605842" y="4224118"/>
            <a:ext cx="1939955" cy="338554"/>
          </a:xfrm>
          <a:prstGeom prst="rect">
            <a:avLst/>
          </a:prstGeom>
        </p:spPr>
        <p:txBody>
          <a:bodyPr wrap="none">
            <a:spAutoFit/>
          </a:bodyPr>
          <a:lstStyle/>
          <a:p>
            <a:r>
              <a:rPr lang="hu-HU" sz="1600" dirty="0">
                <a:solidFill>
                  <a:srgbClr val="212121"/>
                </a:solidFill>
                <a:latin typeface="Bahnschrift" panose="020B0502040204020203" pitchFamily="34" charset="0"/>
              </a:rPr>
              <a:t>  Adatvédelmi oldal</a:t>
            </a:r>
            <a:endParaRPr lang="hu-HU" sz="1600" dirty="0"/>
          </a:p>
        </p:txBody>
      </p:sp>
      <p:sp>
        <p:nvSpPr>
          <p:cNvPr id="7" name="Téglalap 6">
            <a:extLst>
              <a:ext uri="{FF2B5EF4-FFF2-40B4-BE49-F238E27FC236}">
                <a16:creationId xmlns:a16="http://schemas.microsoft.com/office/drawing/2014/main" id="{1A747CA9-10DF-44C7-A4EE-46D200CEB6BE}"/>
              </a:ext>
            </a:extLst>
          </p:cNvPr>
          <p:cNvSpPr/>
          <p:nvPr/>
        </p:nvSpPr>
        <p:spPr>
          <a:xfrm>
            <a:off x="3383092" y="4224118"/>
            <a:ext cx="748923" cy="338554"/>
          </a:xfrm>
          <a:prstGeom prst="rect">
            <a:avLst/>
          </a:prstGeom>
        </p:spPr>
        <p:txBody>
          <a:bodyPr wrap="none">
            <a:spAutoFit/>
          </a:bodyPr>
          <a:lstStyle/>
          <a:p>
            <a:r>
              <a:rPr lang="hu-HU" sz="1600" dirty="0">
                <a:solidFill>
                  <a:srgbClr val="212121"/>
                </a:solidFill>
                <a:latin typeface="Bahnschrift" panose="020B0502040204020203" pitchFamily="34" charset="0"/>
              </a:rPr>
              <a:t>  Docs</a:t>
            </a:r>
            <a:endParaRPr lang="hu-HU" sz="1600" dirty="0"/>
          </a:p>
        </p:txBody>
      </p:sp>
      <p:sp>
        <p:nvSpPr>
          <p:cNvPr id="8" name="Téglalap 7">
            <a:extLst>
              <a:ext uri="{FF2B5EF4-FFF2-40B4-BE49-F238E27FC236}">
                <a16:creationId xmlns:a16="http://schemas.microsoft.com/office/drawing/2014/main" id="{9646E46F-CD21-448B-A6B3-270597A70DD1}"/>
              </a:ext>
            </a:extLst>
          </p:cNvPr>
          <p:cNvSpPr/>
          <p:nvPr/>
        </p:nvSpPr>
        <p:spPr>
          <a:xfrm>
            <a:off x="962397" y="5073813"/>
            <a:ext cx="1120820" cy="338554"/>
          </a:xfrm>
          <a:prstGeom prst="rect">
            <a:avLst/>
          </a:prstGeom>
        </p:spPr>
        <p:txBody>
          <a:bodyPr wrap="none">
            <a:spAutoFit/>
          </a:bodyPr>
          <a:lstStyle/>
          <a:p>
            <a:r>
              <a:rPr lang="hu-HU" sz="1600" dirty="0">
                <a:solidFill>
                  <a:srgbClr val="212121"/>
                </a:solidFill>
                <a:latin typeface="Bahnschrift" panose="020B0502040204020203" pitchFamily="34" charset="0"/>
              </a:rPr>
              <a:t> Userpage</a:t>
            </a:r>
            <a:endParaRPr lang="hu-HU" sz="1600" dirty="0"/>
          </a:p>
        </p:txBody>
      </p:sp>
      <p:sp>
        <p:nvSpPr>
          <p:cNvPr id="10" name="Téglalap 9">
            <a:extLst>
              <a:ext uri="{FF2B5EF4-FFF2-40B4-BE49-F238E27FC236}">
                <a16:creationId xmlns:a16="http://schemas.microsoft.com/office/drawing/2014/main" id="{B9C4DD5F-F1F6-4E69-844C-D562DE6B42FD}"/>
              </a:ext>
            </a:extLst>
          </p:cNvPr>
          <p:cNvSpPr/>
          <p:nvPr/>
        </p:nvSpPr>
        <p:spPr>
          <a:xfrm>
            <a:off x="962397" y="5844580"/>
            <a:ext cx="1268296" cy="338554"/>
          </a:xfrm>
          <a:prstGeom prst="rect">
            <a:avLst/>
          </a:prstGeom>
        </p:spPr>
        <p:txBody>
          <a:bodyPr wrap="none">
            <a:spAutoFit/>
          </a:bodyPr>
          <a:lstStyle/>
          <a:p>
            <a:r>
              <a:rPr lang="hu-HU" sz="1600" dirty="0">
                <a:solidFill>
                  <a:srgbClr val="212121"/>
                </a:solidFill>
                <a:latin typeface="Bahnschrift" panose="020B0502040204020203" pitchFamily="34" charset="0"/>
              </a:rPr>
              <a:t> Adminpage</a:t>
            </a:r>
            <a:endParaRPr lang="hu-HU" sz="1600" dirty="0"/>
          </a:p>
        </p:txBody>
      </p:sp>
      <p:sp>
        <p:nvSpPr>
          <p:cNvPr id="11" name="Téglalap 10">
            <a:extLst>
              <a:ext uri="{FF2B5EF4-FFF2-40B4-BE49-F238E27FC236}">
                <a16:creationId xmlns:a16="http://schemas.microsoft.com/office/drawing/2014/main" id="{C2B8A6BB-C8BA-46B5-BB88-98733816226A}"/>
              </a:ext>
            </a:extLst>
          </p:cNvPr>
          <p:cNvSpPr/>
          <p:nvPr/>
        </p:nvSpPr>
        <p:spPr>
          <a:xfrm>
            <a:off x="2166031" y="5844580"/>
            <a:ext cx="1832553" cy="338554"/>
          </a:xfrm>
          <a:prstGeom prst="rect">
            <a:avLst/>
          </a:prstGeom>
        </p:spPr>
        <p:txBody>
          <a:bodyPr wrap="none">
            <a:spAutoFit/>
          </a:bodyPr>
          <a:lstStyle/>
          <a:p>
            <a:r>
              <a:rPr lang="hu-HU" sz="1600" dirty="0">
                <a:solidFill>
                  <a:srgbClr val="212121"/>
                </a:solidFill>
                <a:latin typeface="Bahnschrift" panose="020B0502040204020203" pitchFamily="34" charset="0"/>
              </a:rPr>
              <a:t>  Adminpage/</a:t>
            </a:r>
            <a:r>
              <a:rPr lang="hu-HU" sz="1600" dirty="0" err="1">
                <a:solidFill>
                  <a:srgbClr val="212121"/>
                </a:solidFill>
                <a:latin typeface="Bahnschrift" panose="020B0502040204020203" pitchFamily="34" charset="0"/>
              </a:rPr>
              <a:t>scan</a:t>
            </a:r>
            <a:endParaRPr lang="hu-HU" sz="1600" dirty="0"/>
          </a:p>
        </p:txBody>
      </p:sp>
      <p:sp>
        <p:nvSpPr>
          <p:cNvPr id="12" name="Téglalap 11">
            <a:extLst>
              <a:ext uri="{FF2B5EF4-FFF2-40B4-BE49-F238E27FC236}">
                <a16:creationId xmlns:a16="http://schemas.microsoft.com/office/drawing/2014/main" id="{51E49E65-651E-4A0B-8698-170E39AB4DC3}"/>
              </a:ext>
            </a:extLst>
          </p:cNvPr>
          <p:cNvSpPr/>
          <p:nvPr/>
        </p:nvSpPr>
        <p:spPr>
          <a:xfrm>
            <a:off x="4104513" y="4224118"/>
            <a:ext cx="2377574" cy="338554"/>
          </a:xfrm>
          <a:prstGeom prst="rect">
            <a:avLst/>
          </a:prstGeom>
        </p:spPr>
        <p:txBody>
          <a:bodyPr wrap="none">
            <a:spAutoFit/>
          </a:bodyPr>
          <a:lstStyle/>
          <a:p>
            <a:r>
              <a:rPr lang="hu-HU" sz="1600" dirty="0">
                <a:solidFill>
                  <a:srgbClr val="212121"/>
                </a:solidFill>
                <a:latin typeface="Bahnschrift" panose="020B0502040204020203" pitchFamily="34" charset="0"/>
              </a:rPr>
              <a:t>404 Oldal nem található</a:t>
            </a:r>
            <a:endParaRPr lang="hu-HU" sz="1600" dirty="0"/>
          </a:p>
        </p:txBody>
      </p:sp>
      <p:sp>
        <p:nvSpPr>
          <p:cNvPr id="13" name="Téglalap 12">
            <a:extLst>
              <a:ext uri="{FF2B5EF4-FFF2-40B4-BE49-F238E27FC236}">
                <a16:creationId xmlns:a16="http://schemas.microsoft.com/office/drawing/2014/main" id="{228D6868-02BF-4CFD-8D75-A7E19B590EB6}"/>
              </a:ext>
            </a:extLst>
          </p:cNvPr>
          <p:cNvSpPr/>
          <p:nvPr/>
        </p:nvSpPr>
        <p:spPr>
          <a:xfrm>
            <a:off x="6460039" y="4215860"/>
            <a:ext cx="3179075" cy="338554"/>
          </a:xfrm>
          <a:prstGeom prst="rect">
            <a:avLst/>
          </a:prstGeom>
        </p:spPr>
        <p:txBody>
          <a:bodyPr wrap="none">
            <a:spAutoFit/>
          </a:bodyPr>
          <a:lstStyle/>
          <a:p>
            <a:r>
              <a:rPr lang="hu-HU" sz="1600" dirty="0">
                <a:solidFill>
                  <a:srgbClr val="212121"/>
                </a:solidFill>
                <a:latin typeface="Bahnschrift" panose="020B0502040204020203" pitchFamily="34" charset="0"/>
              </a:rPr>
              <a:t>Nincs jogosultsága megtekinteni</a:t>
            </a:r>
            <a:endParaRPr lang="hu-HU" sz="1600" dirty="0"/>
          </a:p>
        </p:txBody>
      </p:sp>
      <p:sp>
        <p:nvSpPr>
          <p:cNvPr id="34" name="Téglalap 33">
            <a:extLst>
              <a:ext uri="{FF2B5EF4-FFF2-40B4-BE49-F238E27FC236}">
                <a16:creationId xmlns:a16="http://schemas.microsoft.com/office/drawing/2014/main" id="{EE26C9B2-B06F-4C9A-A57A-F20140B5375C}"/>
              </a:ext>
            </a:extLst>
          </p:cNvPr>
          <p:cNvSpPr/>
          <p:nvPr/>
        </p:nvSpPr>
        <p:spPr>
          <a:xfrm>
            <a:off x="962397" y="3898479"/>
            <a:ext cx="4841390" cy="307777"/>
          </a:xfrm>
          <a:prstGeom prst="rect">
            <a:avLst/>
          </a:prstGeom>
        </p:spPr>
        <p:txBody>
          <a:bodyPr wrap="none">
            <a:spAutoFit/>
          </a:bodyPr>
          <a:lstStyle/>
          <a:p>
            <a:r>
              <a:rPr lang="hu-HU" sz="1400" b="1" spc="300" dirty="0">
                <a:solidFill>
                  <a:srgbClr val="325878"/>
                </a:solidFill>
                <a:latin typeface="Bahnschrift" panose="020B0502040204020203" pitchFamily="34" charset="0"/>
              </a:rPr>
              <a:t>MINDEN LÁTOGATÓ SZÁMÁRA ELÉRHETŐ:</a:t>
            </a:r>
            <a:endParaRPr lang="hu-HU" sz="1400" b="1" spc="300" dirty="0">
              <a:solidFill>
                <a:srgbClr val="325878"/>
              </a:solidFill>
            </a:endParaRPr>
          </a:p>
        </p:txBody>
      </p:sp>
      <p:sp>
        <p:nvSpPr>
          <p:cNvPr id="38" name="Téglalap 37">
            <a:extLst>
              <a:ext uri="{FF2B5EF4-FFF2-40B4-BE49-F238E27FC236}">
                <a16:creationId xmlns:a16="http://schemas.microsoft.com/office/drawing/2014/main" id="{4BA23D7A-48D1-456B-AE15-5A31FED5114C}"/>
              </a:ext>
            </a:extLst>
          </p:cNvPr>
          <p:cNvSpPr/>
          <p:nvPr/>
        </p:nvSpPr>
        <p:spPr>
          <a:xfrm>
            <a:off x="962397" y="4737020"/>
            <a:ext cx="5408853" cy="307777"/>
          </a:xfrm>
          <a:prstGeom prst="rect">
            <a:avLst/>
          </a:prstGeom>
        </p:spPr>
        <p:txBody>
          <a:bodyPr wrap="none">
            <a:spAutoFit/>
          </a:bodyPr>
          <a:lstStyle/>
          <a:p>
            <a:r>
              <a:rPr lang="hu-HU" sz="1400" b="1" spc="300" dirty="0">
                <a:solidFill>
                  <a:srgbClr val="325878"/>
                </a:solidFill>
                <a:latin typeface="Bahnschrift" panose="020B0502040204020203" pitchFamily="34" charset="0"/>
              </a:rPr>
              <a:t>BEJELENTKEZETT FELHASZNÁLÓK ÉRHETI EL:</a:t>
            </a:r>
            <a:endParaRPr lang="hu-HU" sz="1400" b="1" spc="300" dirty="0">
              <a:solidFill>
                <a:srgbClr val="325878"/>
              </a:solidFill>
            </a:endParaRPr>
          </a:p>
        </p:txBody>
      </p:sp>
      <p:sp>
        <p:nvSpPr>
          <p:cNvPr id="39" name="Téglalap 38">
            <a:extLst>
              <a:ext uri="{FF2B5EF4-FFF2-40B4-BE49-F238E27FC236}">
                <a16:creationId xmlns:a16="http://schemas.microsoft.com/office/drawing/2014/main" id="{F0C256C6-1447-4A58-A22C-5C8966821441}"/>
              </a:ext>
            </a:extLst>
          </p:cNvPr>
          <p:cNvSpPr/>
          <p:nvPr/>
        </p:nvSpPr>
        <p:spPr>
          <a:xfrm>
            <a:off x="971027" y="5590341"/>
            <a:ext cx="6920484" cy="307777"/>
          </a:xfrm>
          <a:prstGeom prst="rect">
            <a:avLst/>
          </a:prstGeom>
        </p:spPr>
        <p:txBody>
          <a:bodyPr wrap="none">
            <a:spAutoFit/>
          </a:bodyPr>
          <a:lstStyle/>
          <a:p>
            <a:r>
              <a:rPr lang="hu-HU" sz="1400" b="1" spc="300" dirty="0">
                <a:solidFill>
                  <a:srgbClr val="325878"/>
                </a:solidFill>
                <a:latin typeface="Bahnschrift" panose="020B0502040204020203" pitchFamily="34" charset="0"/>
              </a:rPr>
              <a:t>BEJELENTKEZETT, ADMIN JOGÚ FELHASZNÁLÓ ÉRHETI EL:</a:t>
            </a:r>
            <a:endParaRPr lang="hu-HU" sz="1400" b="1" spc="300" dirty="0">
              <a:solidFill>
                <a:srgbClr val="325878"/>
              </a:solidFill>
            </a:endParaRPr>
          </a:p>
        </p:txBody>
      </p:sp>
      <p:pic>
        <p:nvPicPr>
          <p:cNvPr id="3074" name="Picture 2" descr="Url Icon #328798 - Free Icons Library">
            <a:extLst>
              <a:ext uri="{FF2B5EF4-FFF2-40B4-BE49-F238E27FC236}">
                <a16:creationId xmlns:a16="http://schemas.microsoft.com/office/drawing/2014/main" id="{EE333984-B7B3-4CC3-9D50-5024AF575BC9}"/>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2158" y="3299869"/>
            <a:ext cx="1938993" cy="1938993"/>
          </a:xfrm>
          <a:prstGeom prst="rect">
            <a:avLst/>
          </a:prstGeom>
          <a:noFill/>
          <a:extLst>
            <a:ext uri="{909E8E84-426E-40DD-AFC4-6F175D3DCCD1}">
              <a14:hiddenFill xmlns:a14="http://schemas.microsoft.com/office/drawing/2010/main">
                <a:solidFill>
                  <a:srgbClr val="FFFFFF"/>
                </a:solidFill>
              </a14:hiddenFill>
            </a:ext>
          </a:extLst>
        </p:spPr>
      </p:pic>
      <p:sp>
        <p:nvSpPr>
          <p:cNvPr id="4" name="Téglalap 3">
            <a:extLst>
              <a:ext uri="{FF2B5EF4-FFF2-40B4-BE49-F238E27FC236}">
                <a16:creationId xmlns:a16="http://schemas.microsoft.com/office/drawing/2014/main" id="{C67BA80D-9CFF-42D1-8CA6-1354BF47388E}"/>
              </a:ext>
            </a:extLst>
          </p:cNvPr>
          <p:cNvSpPr/>
          <p:nvPr/>
        </p:nvSpPr>
        <p:spPr>
          <a:xfrm>
            <a:off x="1039895" y="4262422"/>
            <a:ext cx="664066" cy="267608"/>
          </a:xfrm>
          <a:prstGeom prst="rect">
            <a:avLst/>
          </a:prstGeom>
          <a:noFill/>
          <a:ln>
            <a:solidFill>
              <a:srgbClr val="32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Téglalap 18">
            <a:extLst>
              <a:ext uri="{FF2B5EF4-FFF2-40B4-BE49-F238E27FC236}">
                <a16:creationId xmlns:a16="http://schemas.microsoft.com/office/drawing/2014/main" id="{447BF13C-614E-40F4-B24A-CFF6F83B17AA}"/>
              </a:ext>
            </a:extLst>
          </p:cNvPr>
          <p:cNvSpPr/>
          <p:nvPr/>
        </p:nvSpPr>
        <p:spPr>
          <a:xfrm>
            <a:off x="1760738" y="4262422"/>
            <a:ext cx="1723152" cy="267608"/>
          </a:xfrm>
          <a:prstGeom prst="rect">
            <a:avLst/>
          </a:prstGeom>
          <a:noFill/>
          <a:ln>
            <a:solidFill>
              <a:srgbClr val="32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0" name="Téglalap 19">
            <a:extLst>
              <a:ext uri="{FF2B5EF4-FFF2-40B4-BE49-F238E27FC236}">
                <a16:creationId xmlns:a16="http://schemas.microsoft.com/office/drawing/2014/main" id="{86CF9A7E-AA1F-46C4-9A9F-AABA70C05F7B}"/>
              </a:ext>
            </a:extLst>
          </p:cNvPr>
          <p:cNvSpPr/>
          <p:nvPr/>
        </p:nvSpPr>
        <p:spPr>
          <a:xfrm>
            <a:off x="3541755" y="4262422"/>
            <a:ext cx="539534" cy="267608"/>
          </a:xfrm>
          <a:prstGeom prst="rect">
            <a:avLst/>
          </a:prstGeom>
          <a:noFill/>
          <a:ln>
            <a:solidFill>
              <a:srgbClr val="32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1" name="Téglalap 20">
            <a:extLst>
              <a:ext uri="{FF2B5EF4-FFF2-40B4-BE49-F238E27FC236}">
                <a16:creationId xmlns:a16="http://schemas.microsoft.com/office/drawing/2014/main" id="{6308F31F-81E3-4BDA-83DE-AFD8A628012F}"/>
              </a:ext>
            </a:extLst>
          </p:cNvPr>
          <p:cNvSpPr/>
          <p:nvPr/>
        </p:nvSpPr>
        <p:spPr>
          <a:xfrm>
            <a:off x="4127492" y="4257678"/>
            <a:ext cx="2282477" cy="267608"/>
          </a:xfrm>
          <a:prstGeom prst="rect">
            <a:avLst/>
          </a:prstGeom>
          <a:noFill/>
          <a:ln>
            <a:solidFill>
              <a:srgbClr val="32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22" name="Téglalap 21">
            <a:extLst>
              <a:ext uri="{FF2B5EF4-FFF2-40B4-BE49-F238E27FC236}">
                <a16:creationId xmlns:a16="http://schemas.microsoft.com/office/drawing/2014/main" id="{A88F0968-1CD2-48BE-B9D2-18277CDC7D06}"/>
              </a:ext>
            </a:extLst>
          </p:cNvPr>
          <p:cNvSpPr/>
          <p:nvPr/>
        </p:nvSpPr>
        <p:spPr>
          <a:xfrm>
            <a:off x="6464834" y="4262422"/>
            <a:ext cx="3174280" cy="267608"/>
          </a:xfrm>
          <a:prstGeom prst="rect">
            <a:avLst/>
          </a:prstGeom>
          <a:noFill/>
          <a:ln>
            <a:solidFill>
              <a:srgbClr val="32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Téglalap 22">
            <a:extLst>
              <a:ext uri="{FF2B5EF4-FFF2-40B4-BE49-F238E27FC236}">
                <a16:creationId xmlns:a16="http://schemas.microsoft.com/office/drawing/2014/main" id="{C8BF03F5-40AF-4666-8543-56EBBF521F18}"/>
              </a:ext>
            </a:extLst>
          </p:cNvPr>
          <p:cNvSpPr/>
          <p:nvPr/>
        </p:nvSpPr>
        <p:spPr>
          <a:xfrm>
            <a:off x="1039895" y="5099887"/>
            <a:ext cx="1043322" cy="267608"/>
          </a:xfrm>
          <a:prstGeom prst="rect">
            <a:avLst/>
          </a:prstGeom>
          <a:noFill/>
          <a:ln>
            <a:solidFill>
              <a:srgbClr val="32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4" name="Téglalap 23">
            <a:extLst>
              <a:ext uri="{FF2B5EF4-FFF2-40B4-BE49-F238E27FC236}">
                <a16:creationId xmlns:a16="http://schemas.microsoft.com/office/drawing/2014/main" id="{10B993B8-C2EB-4BF7-A438-C047CC1E1D78}"/>
              </a:ext>
            </a:extLst>
          </p:cNvPr>
          <p:cNvSpPr/>
          <p:nvPr/>
        </p:nvSpPr>
        <p:spPr>
          <a:xfrm>
            <a:off x="1047633" y="5898118"/>
            <a:ext cx="1183060" cy="267608"/>
          </a:xfrm>
          <a:prstGeom prst="rect">
            <a:avLst/>
          </a:prstGeom>
          <a:noFill/>
          <a:ln>
            <a:solidFill>
              <a:srgbClr val="32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5" name="Téglalap 24">
            <a:extLst>
              <a:ext uri="{FF2B5EF4-FFF2-40B4-BE49-F238E27FC236}">
                <a16:creationId xmlns:a16="http://schemas.microsoft.com/office/drawing/2014/main" id="{B60504D7-B620-4F03-836B-DCAE0FA01F7E}"/>
              </a:ext>
            </a:extLst>
          </p:cNvPr>
          <p:cNvSpPr/>
          <p:nvPr/>
        </p:nvSpPr>
        <p:spPr>
          <a:xfrm>
            <a:off x="2294734" y="5896563"/>
            <a:ext cx="1703850" cy="267608"/>
          </a:xfrm>
          <a:prstGeom prst="rect">
            <a:avLst/>
          </a:prstGeom>
          <a:noFill/>
          <a:ln>
            <a:solidFill>
              <a:srgbClr val="325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8128357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fill="hold"/>
                                        <p:tgtEl>
                                          <p:spTgt spid="24"/>
                                        </p:tgtEl>
                                        <p:attrNameLst>
                                          <p:attrName>ppt_x</p:attrName>
                                        </p:attrNameLst>
                                      </p:cBhvr>
                                      <p:tavLst>
                                        <p:tav tm="0">
                                          <p:val>
                                            <p:strVal val="#ppt_x"/>
                                          </p:val>
                                        </p:tav>
                                        <p:tav tm="100000">
                                          <p:val>
                                            <p:strVal val="#ppt_x"/>
                                          </p:val>
                                        </p:tav>
                                      </p:tavLst>
                                    </p:anim>
                                    <p:anim calcmode="lin" valueType="num">
                                      <p:cBhvr additive="base">
                                        <p:cTn id="80" dur="500" fill="hold"/>
                                        <p:tgtEl>
                                          <p:spTgt spid="2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10" grpId="0"/>
      <p:bldP spid="11" grpId="0"/>
      <p:bldP spid="12" grpId="0"/>
      <p:bldP spid="13" grpId="0"/>
      <p:bldP spid="34" grpId="0"/>
      <p:bldP spid="38" grpId="0"/>
      <p:bldP spid="39" grpId="0"/>
      <p:bldP spid="4" grpId="0" animBg="1"/>
      <p:bldP spid="19" grpId="0" animBg="1"/>
      <p:bldP spid="20" grpId="0" animBg="1"/>
      <p:bldP spid="21" grpId="0" animBg="1"/>
      <p:bldP spid="22" grpId="0" animBg="1"/>
      <p:bldP spid="23" grpId="0" animBg="1"/>
      <p:bldP spid="24"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églalap 11">
            <a:extLst>
              <a:ext uri="{FF2B5EF4-FFF2-40B4-BE49-F238E27FC236}">
                <a16:creationId xmlns:a16="http://schemas.microsoft.com/office/drawing/2014/main" id="{D13C7700-CE2E-4FFE-846A-7E3321AAB31C}"/>
              </a:ext>
            </a:extLst>
          </p:cNvPr>
          <p:cNvSpPr/>
          <p:nvPr/>
        </p:nvSpPr>
        <p:spPr>
          <a:xfrm>
            <a:off x="10163475" y="5880608"/>
            <a:ext cx="1090329" cy="322322"/>
          </a:xfrm>
          <a:prstGeom prst="rect">
            <a:avLst/>
          </a:prstGeom>
          <a:solidFill>
            <a:srgbClr val="00C0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 name="Téglalap 3">
            <a:extLst>
              <a:ext uri="{FF2B5EF4-FFF2-40B4-BE49-F238E27FC236}">
                <a16:creationId xmlns:a16="http://schemas.microsoft.com/office/drawing/2014/main" id="{C3B2FEBB-CB60-4B29-88A3-E988B1A9D313}"/>
              </a:ext>
            </a:extLst>
          </p:cNvPr>
          <p:cNvSpPr/>
          <p:nvPr/>
        </p:nvSpPr>
        <p:spPr>
          <a:xfrm>
            <a:off x="6397214" y="2625160"/>
            <a:ext cx="4858872" cy="3785652"/>
          </a:xfrm>
          <a:prstGeom prst="rect">
            <a:avLst/>
          </a:prstGeom>
        </p:spPr>
        <p:txBody>
          <a:bodyPr wrap="square">
            <a:spAutoFit/>
          </a:bodyPr>
          <a:lstStyle/>
          <a:p>
            <a:r>
              <a:rPr lang="hu-HU" sz="1200" dirty="0" err="1">
                <a:solidFill>
                  <a:srgbClr val="212121"/>
                </a:solidFill>
                <a:latin typeface="Consolas" panose="020B0609020204030204" pitchFamily="49" charset="0"/>
              </a:rPr>
              <a:t>routes</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0070C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 {</a:t>
            </a: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path</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name</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t>
            </a:r>
            <a:r>
              <a:rPr lang="hu-HU" sz="1200" dirty="0" err="1">
                <a:solidFill>
                  <a:schemeClr val="bg2"/>
                </a:solidFill>
                <a:latin typeface="Consolas" panose="020B0609020204030204" pitchFamily="49" charset="0"/>
              </a:rPr>
              <a:t>home</a:t>
            </a:r>
            <a:r>
              <a:rPr lang="hu-HU" sz="1200" dirty="0">
                <a:solidFill>
                  <a:schemeClr val="bg2"/>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component</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HomeView</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path</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'/adminpage'</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212121"/>
                </a:solidFill>
                <a:latin typeface="Consolas" panose="020B0609020204030204" pitchFamily="49" charset="0"/>
              </a:rPr>
              <a:t> </a:t>
            </a:r>
            <a:r>
              <a:rPr lang="hu-HU" sz="1200" dirty="0" err="1">
                <a:solidFill>
                  <a:srgbClr val="212121"/>
                </a:solidFill>
                <a:latin typeface="Consolas" panose="020B0609020204030204" pitchFamily="49" charset="0"/>
              </a:rPr>
              <a:t>name</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'adminpage'</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component</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212121"/>
                </a:solidFill>
                <a:latin typeface="Consolas" panose="020B0609020204030204" pitchFamily="49" charset="0"/>
              </a:rPr>
              <a:t>AdminView</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DA846B"/>
                </a:solidFill>
                <a:latin typeface="Consolas" panose="020B0609020204030204" pitchFamily="49" charset="0"/>
              </a:rPr>
              <a:t>beforeEnter</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888888"/>
                </a:solidFill>
                <a:latin typeface="Consolas" panose="020B0609020204030204" pitchFamily="49" charset="0"/>
              </a:rPr>
              <a:t>(</a:t>
            </a:r>
            <a:r>
              <a:rPr lang="hu-HU" sz="1200" dirty="0" err="1">
                <a:solidFill>
                  <a:srgbClr val="212121"/>
                </a:solidFill>
                <a:latin typeface="Consolas" panose="020B0609020204030204" pitchFamily="49" charset="0"/>
              </a:rPr>
              <a:t>to</a:t>
            </a:r>
            <a:r>
              <a:rPr lang="hu-HU" sz="1200" dirty="0">
                <a:solidFill>
                  <a:srgbClr val="212121"/>
                </a:solidFill>
                <a:latin typeface="Consolas" panose="020B0609020204030204" pitchFamily="49" charset="0"/>
              </a:rPr>
              <a:t>, </a:t>
            </a:r>
            <a:r>
              <a:rPr lang="hu-HU" sz="1200" dirty="0" err="1">
                <a:solidFill>
                  <a:srgbClr val="212121"/>
                </a:solidFill>
                <a:latin typeface="Consolas" panose="020B0609020204030204" pitchFamily="49" charset="0"/>
              </a:rPr>
              <a:t>from</a:t>
            </a:r>
            <a:r>
              <a:rPr lang="hu-HU" sz="1200" dirty="0">
                <a:solidFill>
                  <a:srgbClr val="212121"/>
                </a:solidFill>
                <a:latin typeface="Consolas" panose="020B0609020204030204" pitchFamily="49" charset="0"/>
              </a:rPr>
              <a:t>, </a:t>
            </a:r>
            <a:r>
              <a:rPr lang="hu-HU" sz="1200" dirty="0" err="1">
                <a:solidFill>
                  <a:srgbClr val="212121"/>
                </a:solidFill>
                <a:latin typeface="Consolas" panose="020B0609020204030204" pitchFamily="49" charset="0"/>
              </a:rPr>
              <a:t>next</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EF6363"/>
                </a:solidFill>
                <a:latin typeface="Consolas" panose="020B0609020204030204" pitchFamily="49" charset="0"/>
              </a:rPr>
              <a:t>=&gt;</a:t>
            </a:r>
            <a:r>
              <a:rPr lang="hu-HU" sz="1200" dirty="0">
                <a:solidFill>
                  <a:srgbClr val="CFCFCF"/>
                </a:solidFill>
                <a:latin typeface="Consolas" panose="020B0609020204030204" pitchFamily="49" charset="0"/>
              </a:rPr>
              <a:t> </a:t>
            </a:r>
            <a:r>
              <a:rPr lang="hu-HU" sz="1200" dirty="0">
                <a:solidFill>
                  <a:schemeClr val="accent3">
                    <a:lumMod val="75000"/>
                  </a:schemeClr>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EF6363"/>
                </a:solidFill>
                <a:latin typeface="Consolas" panose="020B0609020204030204" pitchFamily="49" charset="0"/>
              </a:rPr>
              <a:t>if</a:t>
            </a:r>
            <a:r>
              <a:rPr lang="hu-HU" sz="1200" dirty="0">
                <a:solidFill>
                  <a:srgbClr val="CFCFCF"/>
                </a:solidFill>
                <a:latin typeface="Consolas" panose="020B0609020204030204" pitchFamily="49" charset="0"/>
              </a:rPr>
              <a:t> </a:t>
            </a:r>
            <a:r>
              <a:rPr lang="hu-HU" sz="1200" dirty="0">
                <a:solidFill>
                  <a:srgbClr val="888888"/>
                </a:solidFill>
                <a:latin typeface="Consolas" panose="020B0609020204030204" pitchFamily="49" charset="0"/>
              </a:rPr>
              <a:t>(</a:t>
            </a:r>
            <a:r>
              <a:rPr lang="hu-HU" sz="1200" dirty="0" err="1">
                <a:solidFill>
                  <a:srgbClr val="212121"/>
                </a:solidFill>
                <a:latin typeface="Consolas" panose="020B0609020204030204" pitchFamily="49" charset="0"/>
              </a:rPr>
              <a:t>store.getters.getPermission</a:t>
            </a:r>
            <a:r>
              <a:rPr lang="hu-HU" sz="1200" dirty="0">
                <a:solidFill>
                  <a:srgbClr val="CFCFCF"/>
                </a:solidFill>
                <a:latin typeface="Consolas" panose="020B0609020204030204" pitchFamily="49" charset="0"/>
              </a:rPr>
              <a:t> </a:t>
            </a:r>
            <a:r>
              <a:rPr lang="hu-HU" sz="1200" dirty="0">
                <a:solidFill>
                  <a:srgbClr val="EF6363"/>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chemeClr val="bg2"/>
                </a:solidFill>
                <a:latin typeface="Consolas" panose="020B0609020204030204" pitchFamily="49" charset="0"/>
              </a:rPr>
              <a:t>'admin'</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00206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DA846B"/>
                </a:solidFill>
                <a:latin typeface="Consolas" panose="020B0609020204030204" pitchFamily="49" charset="0"/>
              </a:rPr>
              <a:t>next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002060"/>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EF6363"/>
                </a:solidFill>
                <a:latin typeface="Consolas" panose="020B0609020204030204" pitchFamily="49" charset="0"/>
              </a:rPr>
              <a:t>else</a:t>
            </a:r>
            <a:r>
              <a:rPr lang="hu-HU" sz="1200" dirty="0">
                <a:solidFill>
                  <a:srgbClr val="CFCFCF"/>
                </a:solidFill>
                <a:latin typeface="Consolas" panose="020B0609020204030204" pitchFamily="49" charset="0"/>
              </a:rPr>
              <a:t> </a:t>
            </a:r>
            <a:r>
              <a:rPr lang="hu-HU" sz="1200" dirty="0">
                <a:solidFill>
                  <a:srgbClr val="00206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DA846B"/>
                </a:solidFill>
                <a:latin typeface="Consolas" panose="020B0609020204030204" pitchFamily="49" charset="0"/>
              </a:rPr>
              <a:t>next</a:t>
            </a:r>
            <a:r>
              <a:rPr lang="hu-HU" sz="1200" dirty="0">
                <a:solidFill>
                  <a:srgbClr val="888888"/>
                </a:solidFill>
                <a:latin typeface="Consolas" panose="020B0609020204030204" pitchFamily="49" charset="0"/>
              </a:rPr>
              <a:t>(</a:t>
            </a:r>
            <a:r>
              <a:rPr lang="hu-HU" sz="1200" dirty="0">
                <a:solidFill>
                  <a:schemeClr val="bg2"/>
                </a:solidFill>
                <a:latin typeface="Consolas" panose="020B0609020204030204" pitchFamily="49" charset="0"/>
              </a:rPr>
              <a:t>'/</a:t>
            </a:r>
            <a:r>
              <a:rPr lang="hu-HU" sz="1200" dirty="0" err="1">
                <a:solidFill>
                  <a:schemeClr val="bg2"/>
                </a:solidFill>
                <a:latin typeface="Consolas" panose="020B0609020204030204" pitchFamily="49" charset="0"/>
              </a:rPr>
              <a:t>accessdenied</a:t>
            </a:r>
            <a:r>
              <a:rPr lang="hu-HU" sz="1200" dirty="0">
                <a:solidFill>
                  <a:schemeClr val="bg2"/>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00206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a:solidFill>
                  <a:schemeClr val="accent3">
                    <a:lumMod val="75000"/>
                  </a:schemeClr>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a:t>
            </a:r>
          </a:p>
          <a:p>
            <a:br>
              <a:rPr lang="hu-HU" sz="1200" dirty="0">
                <a:solidFill>
                  <a:srgbClr val="CFCFCF"/>
                </a:solidFill>
                <a:latin typeface="Consolas" panose="020B0609020204030204" pitchFamily="49" charset="0"/>
              </a:rPr>
            </a:br>
            <a:endParaRPr lang="hu-HU" sz="1200" b="0" dirty="0">
              <a:solidFill>
                <a:srgbClr val="CFCFCF"/>
              </a:solidFill>
              <a:effectLst/>
              <a:latin typeface="Consolas" panose="020B0609020204030204" pitchFamily="49" charset="0"/>
            </a:endParaRPr>
          </a:p>
        </p:txBody>
      </p:sp>
      <p:sp>
        <p:nvSpPr>
          <p:cNvPr id="5" name="Téglalap 4">
            <a:extLst>
              <a:ext uri="{FF2B5EF4-FFF2-40B4-BE49-F238E27FC236}">
                <a16:creationId xmlns:a16="http://schemas.microsoft.com/office/drawing/2014/main" id="{D536822A-C0C9-4A6C-9446-16EC7E120BC2}"/>
              </a:ext>
            </a:extLst>
          </p:cNvPr>
          <p:cNvSpPr/>
          <p:nvPr/>
        </p:nvSpPr>
        <p:spPr>
          <a:xfrm>
            <a:off x="6397214" y="2625160"/>
            <a:ext cx="4858872" cy="3577770"/>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7A74C00A-76F1-4577-BFED-8589100A98C8}"/>
              </a:ext>
            </a:extLst>
          </p:cNvPr>
          <p:cNvSpPr txBox="1"/>
          <p:nvPr/>
        </p:nvSpPr>
        <p:spPr>
          <a:xfrm>
            <a:off x="810000" y="2604840"/>
            <a:ext cx="5439935" cy="3539430"/>
          </a:xfrm>
          <a:prstGeom prst="rect">
            <a:avLst/>
          </a:prstGeom>
          <a:noFill/>
        </p:spPr>
        <p:txBody>
          <a:bodyPr wrap="square" rtlCol="0">
            <a:spAutoFit/>
          </a:bodyPr>
          <a:lstStyle/>
          <a:p>
            <a:pPr algn="just"/>
            <a:r>
              <a:rPr lang="hu-HU" sz="2800" dirty="0">
                <a:solidFill>
                  <a:srgbClr val="212121"/>
                </a:solidFill>
                <a:latin typeface="Bahnschrift" panose="020B0502040204020203" pitchFamily="34" charset="0"/>
              </a:rPr>
              <a:t>Az alábbi kódrészlet a route definiálását mutatja be.</a:t>
            </a:r>
          </a:p>
          <a:p>
            <a:pPr algn="just"/>
            <a:endParaRPr lang="hu-HU" sz="2800" dirty="0">
              <a:solidFill>
                <a:srgbClr val="212121"/>
              </a:solidFill>
              <a:latin typeface="Bahnschrift" panose="020B0502040204020203" pitchFamily="34" charset="0"/>
            </a:endParaRPr>
          </a:p>
          <a:p>
            <a:pPr algn="just"/>
            <a:endParaRPr lang="hu-HU" sz="2800" dirty="0">
              <a:solidFill>
                <a:srgbClr val="212121"/>
              </a:solidFill>
              <a:latin typeface="Bahnschrift" panose="020B0502040204020203" pitchFamily="34" charset="0"/>
            </a:endParaRPr>
          </a:p>
          <a:p>
            <a:pPr algn="just"/>
            <a:r>
              <a:rPr lang="hu-HU" sz="2800" dirty="0">
                <a:solidFill>
                  <a:srgbClr val="212121"/>
                </a:solidFill>
                <a:latin typeface="Bahnschrift" panose="020B0502040204020203" pitchFamily="34" charset="0"/>
              </a:rPr>
              <a:t>A „Home” oldalt bárki, az „adminpage” oldalt pedig csak a bejelentkezett admin joggal rendelkező személy látogathatja</a:t>
            </a:r>
          </a:p>
        </p:txBody>
      </p:sp>
      <p:sp>
        <p:nvSpPr>
          <p:cNvPr id="11" name="Cím 1">
            <a:extLst>
              <a:ext uri="{FF2B5EF4-FFF2-40B4-BE49-F238E27FC236}">
                <a16:creationId xmlns:a16="http://schemas.microsoft.com/office/drawing/2014/main" id="{50157188-4837-48BC-B475-60EA6A0F41F4}"/>
              </a:ext>
            </a:extLst>
          </p:cNvPr>
          <p:cNvSpPr txBox="1">
            <a:spLocks/>
          </p:cNvSpPr>
          <p:nvPr/>
        </p:nvSpPr>
        <p:spPr>
          <a:xfrm>
            <a:off x="10120744" y="5856721"/>
            <a:ext cx="1133060"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routes.js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3" name="Cím 1">
            <a:extLst>
              <a:ext uri="{FF2B5EF4-FFF2-40B4-BE49-F238E27FC236}">
                <a16:creationId xmlns:a16="http://schemas.microsoft.com/office/drawing/2014/main" id="{BF06523A-A785-4C29-BDC2-45A18EE7C914}"/>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ROUTE-OK HASZNÁLATA</a:t>
            </a:r>
          </a:p>
        </p:txBody>
      </p:sp>
      <p:pic>
        <p:nvPicPr>
          <p:cNvPr id="9" name="Tartalom helye 6">
            <a:extLst>
              <a:ext uri="{FF2B5EF4-FFF2-40B4-BE49-F238E27FC236}">
                <a16:creationId xmlns:a16="http://schemas.microsoft.com/office/drawing/2014/main" id="{46B21C13-D0BA-4E57-A584-D5F12D351BAF}"/>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3C340ADE-8BE8-4018-AB70-E058D99B3DC0}"/>
              </a:ext>
            </a:extLst>
          </p:cNvPr>
          <p:cNvPicPr>
            <a:picLocks noChangeAspect="1"/>
          </p:cNvPicPr>
          <p:nvPr/>
        </p:nvPicPr>
        <p:blipFill>
          <a:blip r:embed="rId3"/>
          <a:stretch>
            <a:fillRect/>
          </a:stretch>
        </p:blipFill>
        <p:spPr>
          <a:xfrm>
            <a:off x="9203634" y="2643809"/>
            <a:ext cx="1711209" cy="3299791"/>
          </a:xfrm>
          <a:prstGeom prst="rect">
            <a:avLst/>
          </a:prstGeom>
        </p:spPr>
      </p:pic>
      <p:sp>
        <p:nvSpPr>
          <p:cNvPr id="4" name="Téglalap 3">
            <a:extLst>
              <a:ext uri="{FF2B5EF4-FFF2-40B4-BE49-F238E27FC236}">
                <a16:creationId xmlns:a16="http://schemas.microsoft.com/office/drawing/2014/main" id="{5CA06E52-C063-4396-A86F-6399325736FA}"/>
              </a:ext>
            </a:extLst>
          </p:cNvPr>
          <p:cNvSpPr/>
          <p:nvPr/>
        </p:nvSpPr>
        <p:spPr>
          <a:xfrm>
            <a:off x="809999" y="2381868"/>
            <a:ext cx="6808676" cy="1569660"/>
          </a:xfrm>
          <a:prstGeom prst="rect">
            <a:avLst/>
          </a:prstGeom>
        </p:spPr>
        <p:txBody>
          <a:bodyPr wrap="square">
            <a:spAutoFit/>
          </a:bodyPr>
          <a:lstStyle/>
          <a:p>
            <a:pPr algn="just">
              <a:spcBef>
                <a:spcPct val="0"/>
              </a:spcBef>
            </a:pPr>
            <a:r>
              <a:rPr lang="hu-HU" sz="2400" spc="300" dirty="0">
                <a:solidFill>
                  <a:schemeClr val="bg1">
                    <a:lumMod val="85000"/>
                    <a:lumOff val="15000"/>
                  </a:schemeClr>
                </a:solidFill>
                <a:latin typeface="Bahnschrift" panose="020B0502040204020203" pitchFamily="34" charset="0"/>
                <a:ea typeface="+mj-ea"/>
                <a:cs typeface="+mj-cs"/>
              </a:rPr>
              <a:t>Oldalunk alkalmazkodik a 2022-es trendekhez. A weboldal külső megjelenését a bootstrap és saját stíluslapunk adja.</a:t>
            </a:r>
          </a:p>
        </p:txBody>
      </p:sp>
      <p:sp>
        <p:nvSpPr>
          <p:cNvPr id="22" name="Téglalap 21">
            <a:extLst>
              <a:ext uri="{FF2B5EF4-FFF2-40B4-BE49-F238E27FC236}">
                <a16:creationId xmlns:a16="http://schemas.microsoft.com/office/drawing/2014/main" id="{8ABB5665-FCFC-4893-8282-F87FC9B3C2ED}"/>
              </a:ext>
            </a:extLst>
          </p:cNvPr>
          <p:cNvSpPr/>
          <p:nvPr/>
        </p:nvSpPr>
        <p:spPr>
          <a:xfrm>
            <a:off x="809999" y="4293704"/>
            <a:ext cx="6808676" cy="1569660"/>
          </a:xfrm>
          <a:prstGeom prst="rect">
            <a:avLst/>
          </a:prstGeom>
        </p:spPr>
        <p:txBody>
          <a:bodyPr wrap="square">
            <a:spAutoFit/>
          </a:bodyPr>
          <a:lstStyle/>
          <a:p>
            <a:pPr algn="just">
              <a:spcBef>
                <a:spcPct val="0"/>
              </a:spcBef>
            </a:pPr>
            <a:r>
              <a:rPr lang="hu-HU" sz="2400" spc="300" dirty="0">
                <a:solidFill>
                  <a:schemeClr val="bg1">
                    <a:lumMod val="85000"/>
                    <a:lumOff val="15000"/>
                  </a:schemeClr>
                </a:solidFill>
                <a:latin typeface="Bahnschrift" panose="020B0502040204020203" pitchFamily="34" charset="0"/>
                <a:ea typeface="+mj-ea"/>
                <a:cs typeface="+mj-cs"/>
              </a:rPr>
              <a:t>Törekedtünk arra, hogy mobil nézetben is optimális legyen oldalunk használhatósága, hisz manapság több időt töltünk a mobilunk előtt.</a:t>
            </a:r>
          </a:p>
        </p:txBody>
      </p:sp>
      <p:pic>
        <p:nvPicPr>
          <p:cNvPr id="16386" name="Picture 2" descr="Mobile PNG - PNG All">
            <a:extLst>
              <a:ext uri="{FF2B5EF4-FFF2-40B4-BE49-F238E27FC236}">
                <a16:creationId xmlns:a16="http://schemas.microsoft.com/office/drawing/2014/main" id="{355F55E1-5664-48D6-867D-6186FB6D2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7544" y="2517763"/>
            <a:ext cx="2903538" cy="4340237"/>
          </a:xfrm>
          <a:prstGeom prst="rect">
            <a:avLst/>
          </a:prstGeom>
          <a:noFill/>
          <a:extLst>
            <a:ext uri="{909E8E84-426E-40DD-AFC4-6F175D3DCCD1}">
              <a14:hiddenFill xmlns:a14="http://schemas.microsoft.com/office/drawing/2010/main">
                <a:solidFill>
                  <a:srgbClr val="FFFFFF"/>
                </a:solidFill>
              </a14:hiddenFill>
            </a:ext>
          </a:extLst>
        </p:spPr>
      </p:pic>
      <p:sp>
        <p:nvSpPr>
          <p:cNvPr id="9" name="Cím 1">
            <a:extLst>
              <a:ext uri="{FF2B5EF4-FFF2-40B4-BE49-F238E27FC236}">
                <a16:creationId xmlns:a16="http://schemas.microsoft.com/office/drawing/2014/main" id="{9C1A0CA5-4139-401B-8E2A-F763EF6C9B92}"/>
              </a:ext>
            </a:extLst>
          </p:cNvPr>
          <p:cNvSpPr txBox="1">
            <a:spLocks/>
          </p:cNvSpPr>
          <p:nvPr/>
        </p:nvSpPr>
        <p:spPr>
          <a:xfrm>
            <a:off x="962397" y="704136"/>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MEGJELENÉS, ARCULAT</a:t>
            </a:r>
          </a:p>
        </p:txBody>
      </p:sp>
      <p:pic>
        <p:nvPicPr>
          <p:cNvPr id="8" name="Tartalom helye 6">
            <a:extLst>
              <a:ext uri="{FF2B5EF4-FFF2-40B4-BE49-F238E27FC236}">
                <a16:creationId xmlns:a16="http://schemas.microsoft.com/office/drawing/2014/main" id="{3D3DF7AA-F9BC-4E2F-A64E-393DF157A9A2}"/>
              </a:ext>
            </a:extLst>
          </p:cNvPr>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523693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6CDCEEE-EBA9-40F8-9D32-8C4549DDA83B}"/>
              </a:ext>
            </a:extLst>
          </p:cNvPr>
          <p:cNvPicPr>
            <a:picLocks noChangeAspect="1"/>
          </p:cNvPicPr>
          <p:nvPr/>
        </p:nvPicPr>
        <p:blipFill>
          <a:blip r:embed="rId3"/>
          <a:stretch>
            <a:fillRect/>
          </a:stretch>
        </p:blipFill>
        <p:spPr>
          <a:xfrm>
            <a:off x="1783477" y="3040490"/>
            <a:ext cx="4607163" cy="2688862"/>
          </a:xfrm>
          <a:prstGeom prst="rect">
            <a:avLst/>
          </a:prstGeom>
        </p:spPr>
      </p:pic>
      <p:sp>
        <p:nvSpPr>
          <p:cNvPr id="23" name="Téglalap 22">
            <a:extLst>
              <a:ext uri="{FF2B5EF4-FFF2-40B4-BE49-F238E27FC236}">
                <a16:creationId xmlns:a16="http://schemas.microsoft.com/office/drawing/2014/main" id="{7D658FFD-136C-432B-A65D-78E893F20A29}"/>
              </a:ext>
            </a:extLst>
          </p:cNvPr>
          <p:cNvSpPr/>
          <p:nvPr/>
        </p:nvSpPr>
        <p:spPr>
          <a:xfrm>
            <a:off x="6959870" y="2696312"/>
            <a:ext cx="4722584" cy="3108543"/>
          </a:xfrm>
          <a:prstGeom prst="rect">
            <a:avLst/>
          </a:prstGeom>
        </p:spPr>
        <p:txBody>
          <a:bodyPr wrap="square">
            <a:spAutoFit/>
          </a:bodyPr>
          <a:lstStyle/>
          <a:p>
            <a:pPr>
              <a:spcBef>
                <a:spcPct val="0"/>
              </a:spcBef>
            </a:pPr>
            <a:r>
              <a:rPr lang="hu-HU" sz="2800" spc="300" dirty="0">
                <a:solidFill>
                  <a:schemeClr val="bg1">
                    <a:lumMod val="85000"/>
                    <a:lumOff val="15000"/>
                  </a:schemeClr>
                </a:solidFill>
                <a:latin typeface="Bahnschrift" panose="020B0502040204020203" pitchFamily="34" charset="0"/>
                <a:ea typeface="+mj-ea"/>
                <a:cs typeface="+mj-cs"/>
              </a:rPr>
              <a:t>Több pop-up ablakot is alkalmaztunk az oldalainkon, így kiváltva azon tartalmak dedikált oldalakon való megjelenítését.</a:t>
            </a:r>
          </a:p>
        </p:txBody>
      </p:sp>
      <p:pic>
        <p:nvPicPr>
          <p:cNvPr id="15362" name="Picture 2" descr="Finger Touch Tablet PNG Image | Touch tablet, Tablet, Graphics tablet">
            <a:extLst>
              <a:ext uri="{FF2B5EF4-FFF2-40B4-BE49-F238E27FC236}">
                <a16:creationId xmlns:a16="http://schemas.microsoft.com/office/drawing/2014/main" id="{81240CC2-0F6A-4660-9885-555F74EDE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00960"/>
            <a:ext cx="6845237" cy="4226560"/>
          </a:xfrm>
          <a:prstGeom prst="rect">
            <a:avLst/>
          </a:prstGeom>
          <a:noFill/>
          <a:extLst>
            <a:ext uri="{909E8E84-426E-40DD-AFC4-6F175D3DCCD1}">
              <a14:hiddenFill xmlns:a14="http://schemas.microsoft.com/office/drawing/2010/main">
                <a:solidFill>
                  <a:srgbClr val="FFFFFF"/>
                </a:solidFill>
              </a14:hiddenFill>
            </a:ext>
          </a:extLst>
        </p:spPr>
      </p:pic>
      <p:sp>
        <p:nvSpPr>
          <p:cNvPr id="9" name="Cím 1">
            <a:extLst>
              <a:ext uri="{FF2B5EF4-FFF2-40B4-BE49-F238E27FC236}">
                <a16:creationId xmlns:a16="http://schemas.microsoft.com/office/drawing/2014/main" id="{89CF8D3B-F03E-47F3-A848-8A7F90DA888B}"/>
              </a:ext>
            </a:extLst>
          </p:cNvPr>
          <p:cNvSpPr txBox="1">
            <a:spLocks/>
          </p:cNvSpPr>
          <p:nvPr/>
        </p:nvSpPr>
        <p:spPr>
          <a:xfrm>
            <a:off x="962397" y="713101"/>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MEGJELENÉS, ARCULAT</a:t>
            </a:r>
          </a:p>
        </p:txBody>
      </p:sp>
      <p:pic>
        <p:nvPicPr>
          <p:cNvPr id="7" name="Tartalom helye 6">
            <a:extLst>
              <a:ext uri="{FF2B5EF4-FFF2-40B4-BE49-F238E27FC236}">
                <a16:creationId xmlns:a16="http://schemas.microsoft.com/office/drawing/2014/main" id="{643B7CFD-8AB9-4D7B-9544-41F7759CC79E}"/>
              </a:ext>
            </a:extLst>
          </p:cNvPr>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58654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lemondas">
            <a:hlinkClick r:id="" action="ppaction://media"/>
            <a:extLst>
              <a:ext uri="{FF2B5EF4-FFF2-40B4-BE49-F238E27FC236}">
                <a16:creationId xmlns:a16="http://schemas.microsoft.com/office/drawing/2014/main" id="{C428B775-02E6-4881-BD29-CB2102AB8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45133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5CA06E52-C063-4396-A86F-6399325736FA}"/>
              </a:ext>
            </a:extLst>
          </p:cNvPr>
          <p:cNvSpPr/>
          <p:nvPr/>
        </p:nvSpPr>
        <p:spPr>
          <a:xfrm>
            <a:off x="962397" y="2427380"/>
            <a:ext cx="10616806" cy="1384995"/>
          </a:xfrm>
          <a:prstGeom prst="rect">
            <a:avLst/>
          </a:prstGeom>
        </p:spPr>
        <p:txBody>
          <a:bodyPr wrap="square">
            <a:spAutoFit/>
          </a:bodyPr>
          <a:lstStyle/>
          <a:p>
            <a:pPr algn="just">
              <a:spcBef>
                <a:spcPct val="0"/>
              </a:spcBef>
            </a:pPr>
            <a:r>
              <a:rPr lang="hu-HU" sz="2800" spc="300" dirty="0">
                <a:solidFill>
                  <a:schemeClr val="bg1">
                    <a:lumMod val="85000"/>
                    <a:lumOff val="15000"/>
                  </a:schemeClr>
                </a:solidFill>
                <a:latin typeface="Bahnschrift" panose="020B0502040204020203" pitchFamily="34" charset="0"/>
                <a:ea typeface="+mj-ea"/>
                <a:cs typeface="+mj-cs"/>
              </a:rPr>
              <a:t>A backend és frontend alkalmazásaink közzé lettek téve az interneten, így bárki számára elérhetővé váltak.</a:t>
            </a:r>
          </a:p>
        </p:txBody>
      </p:sp>
      <p:grpSp>
        <p:nvGrpSpPr>
          <p:cNvPr id="7" name="Csoportba foglalás 6">
            <a:extLst>
              <a:ext uri="{FF2B5EF4-FFF2-40B4-BE49-F238E27FC236}">
                <a16:creationId xmlns:a16="http://schemas.microsoft.com/office/drawing/2014/main" id="{B5D85209-97AE-49EA-A32C-AB838C563CE8}"/>
              </a:ext>
            </a:extLst>
          </p:cNvPr>
          <p:cNvGrpSpPr/>
          <p:nvPr/>
        </p:nvGrpSpPr>
        <p:grpSpPr>
          <a:xfrm>
            <a:off x="1744356" y="6025948"/>
            <a:ext cx="9143338" cy="609600"/>
            <a:chOff x="1066800" y="4114800"/>
            <a:chExt cx="8818880" cy="609600"/>
          </a:xfrm>
        </p:grpSpPr>
        <p:sp>
          <p:nvSpPr>
            <p:cNvPr id="5" name="Téglalap 4">
              <a:extLst>
                <a:ext uri="{FF2B5EF4-FFF2-40B4-BE49-F238E27FC236}">
                  <a16:creationId xmlns:a16="http://schemas.microsoft.com/office/drawing/2014/main" id="{32C6403D-0377-4885-BD78-03EFF181169E}"/>
                </a:ext>
              </a:extLst>
            </p:cNvPr>
            <p:cNvSpPr/>
            <p:nvPr/>
          </p:nvSpPr>
          <p:spPr>
            <a:xfrm>
              <a:off x="1066800" y="4114800"/>
              <a:ext cx="8818880" cy="609600"/>
            </a:xfrm>
            <a:prstGeom prst="rect">
              <a:avLst/>
            </a:prstGeom>
            <a:noFill/>
            <a:ln>
              <a:solidFill>
                <a:srgbClr val="00C0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6" name="Téglalap 5">
              <a:extLst>
                <a:ext uri="{FF2B5EF4-FFF2-40B4-BE49-F238E27FC236}">
                  <a16:creationId xmlns:a16="http://schemas.microsoft.com/office/drawing/2014/main" id="{909D3D30-B6B1-47FF-A88A-BC26F8C41B1E}"/>
                </a:ext>
              </a:extLst>
            </p:cNvPr>
            <p:cNvSpPr/>
            <p:nvPr/>
          </p:nvSpPr>
          <p:spPr>
            <a:xfrm>
              <a:off x="1066800" y="4114800"/>
              <a:ext cx="2340563" cy="609600"/>
            </a:xfrm>
            <a:prstGeom prst="rect">
              <a:avLst/>
            </a:prstGeom>
            <a:solidFill>
              <a:srgbClr val="25CABF"/>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grpSp>
      <p:sp>
        <p:nvSpPr>
          <p:cNvPr id="11" name="Téglalap 10">
            <a:extLst>
              <a:ext uri="{FF2B5EF4-FFF2-40B4-BE49-F238E27FC236}">
                <a16:creationId xmlns:a16="http://schemas.microsoft.com/office/drawing/2014/main" id="{E88B1A36-637A-41F1-9BF0-DB916BE54155}"/>
              </a:ext>
            </a:extLst>
          </p:cNvPr>
          <p:cNvSpPr/>
          <p:nvPr/>
        </p:nvSpPr>
        <p:spPr>
          <a:xfrm>
            <a:off x="1924433" y="6099915"/>
            <a:ext cx="2746003" cy="461665"/>
          </a:xfrm>
          <a:prstGeom prst="rect">
            <a:avLst/>
          </a:prstGeom>
        </p:spPr>
        <p:txBody>
          <a:bodyPr wrap="square">
            <a:spAutoFit/>
          </a:bodyPr>
          <a:lstStyle/>
          <a:p>
            <a:pPr algn="just">
              <a:spcBef>
                <a:spcPct val="0"/>
              </a:spcBef>
            </a:pPr>
            <a:r>
              <a:rPr lang="hu-HU" sz="2400" b="1" spc="300" dirty="0">
                <a:latin typeface="Bahnschrift" panose="020B0502040204020203" pitchFamily="34" charset="0"/>
                <a:ea typeface="+mj-ea"/>
                <a:cs typeface="+mj-cs"/>
              </a:rPr>
              <a:t>BACKEND</a:t>
            </a:r>
          </a:p>
        </p:txBody>
      </p:sp>
      <p:grpSp>
        <p:nvGrpSpPr>
          <p:cNvPr id="14" name="Csoportba foglalás 13">
            <a:extLst>
              <a:ext uri="{FF2B5EF4-FFF2-40B4-BE49-F238E27FC236}">
                <a16:creationId xmlns:a16="http://schemas.microsoft.com/office/drawing/2014/main" id="{FAD0FC59-8046-426C-8C4B-C9E124212AB1}"/>
              </a:ext>
            </a:extLst>
          </p:cNvPr>
          <p:cNvGrpSpPr/>
          <p:nvPr/>
        </p:nvGrpSpPr>
        <p:grpSpPr>
          <a:xfrm>
            <a:off x="1744356" y="5240950"/>
            <a:ext cx="9143338" cy="609600"/>
            <a:chOff x="1066800" y="4114800"/>
            <a:chExt cx="8818880" cy="609600"/>
          </a:xfrm>
        </p:grpSpPr>
        <p:sp>
          <p:nvSpPr>
            <p:cNvPr id="15" name="Téglalap 14">
              <a:extLst>
                <a:ext uri="{FF2B5EF4-FFF2-40B4-BE49-F238E27FC236}">
                  <a16:creationId xmlns:a16="http://schemas.microsoft.com/office/drawing/2014/main" id="{5EF0A16D-8579-45FB-B5A3-2C7CDA5735A5}"/>
                </a:ext>
              </a:extLst>
            </p:cNvPr>
            <p:cNvSpPr/>
            <p:nvPr/>
          </p:nvSpPr>
          <p:spPr>
            <a:xfrm>
              <a:off x="1066800" y="4114800"/>
              <a:ext cx="8818880" cy="609600"/>
            </a:xfrm>
            <a:prstGeom prst="rect">
              <a:avLst/>
            </a:prstGeom>
            <a:noFill/>
            <a:ln>
              <a:solidFill>
                <a:srgbClr val="00C0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6" name="Téglalap 15">
              <a:extLst>
                <a:ext uri="{FF2B5EF4-FFF2-40B4-BE49-F238E27FC236}">
                  <a16:creationId xmlns:a16="http://schemas.microsoft.com/office/drawing/2014/main" id="{BF52660B-97B3-457A-84D9-7ABADB8590C8}"/>
                </a:ext>
              </a:extLst>
            </p:cNvPr>
            <p:cNvSpPr/>
            <p:nvPr/>
          </p:nvSpPr>
          <p:spPr>
            <a:xfrm>
              <a:off x="1066800" y="4114800"/>
              <a:ext cx="2340563" cy="609600"/>
            </a:xfrm>
            <a:prstGeom prst="rect">
              <a:avLst/>
            </a:prstGeom>
            <a:solidFill>
              <a:srgbClr val="00C0B5"/>
            </a:solid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grpSp>
      <p:sp>
        <p:nvSpPr>
          <p:cNvPr id="17" name="Téglalap 16">
            <a:extLst>
              <a:ext uri="{FF2B5EF4-FFF2-40B4-BE49-F238E27FC236}">
                <a16:creationId xmlns:a16="http://schemas.microsoft.com/office/drawing/2014/main" id="{9738B052-6675-4DF6-843E-1F8D82373864}"/>
              </a:ext>
            </a:extLst>
          </p:cNvPr>
          <p:cNvSpPr/>
          <p:nvPr/>
        </p:nvSpPr>
        <p:spPr>
          <a:xfrm>
            <a:off x="1924434" y="5317446"/>
            <a:ext cx="2611120" cy="461665"/>
          </a:xfrm>
          <a:prstGeom prst="rect">
            <a:avLst/>
          </a:prstGeom>
        </p:spPr>
        <p:txBody>
          <a:bodyPr wrap="square">
            <a:spAutoFit/>
          </a:bodyPr>
          <a:lstStyle/>
          <a:p>
            <a:pPr algn="just">
              <a:spcBef>
                <a:spcPct val="0"/>
              </a:spcBef>
            </a:pPr>
            <a:r>
              <a:rPr lang="hu-HU" sz="2400" b="1" spc="300" dirty="0">
                <a:latin typeface="Bahnschrift" panose="020B0502040204020203" pitchFamily="34" charset="0"/>
                <a:ea typeface="+mj-ea"/>
                <a:cs typeface="+mj-cs"/>
              </a:rPr>
              <a:t>FRONTEND</a:t>
            </a:r>
          </a:p>
        </p:txBody>
      </p:sp>
      <p:sp>
        <p:nvSpPr>
          <p:cNvPr id="19" name="Téglalap 18">
            <a:extLst>
              <a:ext uri="{FF2B5EF4-FFF2-40B4-BE49-F238E27FC236}">
                <a16:creationId xmlns:a16="http://schemas.microsoft.com/office/drawing/2014/main" id="{AAD44408-9094-45C3-81B2-0C36F236C6EF}"/>
              </a:ext>
            </a:extLst>
          </p:cNvPr>
          <p:cNvSpPr/>
          <p:nvPr/>
        </p:nvSpPr>
        <p:spPr>
          <a:xfrm>
            <a:off x="4355477" y="6087560"/>
            <a:ext cx="6532217" cy="461665"/>
          </a:xfrm>
          <a:prstGeom prst="rect">
            <a:avLst/>
          </a:prstGeom>
        </p:spPr>
        <p:txBody>
          <a:bodyPr wrap="square">
            <a:spAutoFit/>
          </a:bodyPr>
          <a:lstStyle/>
          <a:p>
            <a:pPr algn="just">
              <a:spcBef>
                <a:spcPct val="0"/>
              </a:spcBef>
            </a:pPr>
            <a:r>
              <a:rPr lang="hu-HU" sz="2400" b="1" spc="300" dirty="0">
                <a:solidFill>
                  <a:srgbClr val="00C0B5"/>
                </a:solidFill>
                <a:latin typeface="Bahnschrift" panose="020B0502040204020203" pitchFamily="34" charset="0"/>
              </a:rPr>
              <a:t>https://goeventapiservice.cyclic.app</a:t>
            </a:r>
          </a:p>
        </p:txBody>
      </p:sp>
      <p:sp>
        <p:nvSpPr>
          <p:cNvPr id="20" name="Téglalap 19">
            <a:extLst>
              <a:ext uri="{FF2B5EF4-FFF2-40B4-BE49-F238E27FC236}">
                <a16:creationId xmlns:a16="http://schemas.microsoft.com/office/drawing/2014/main" id="{F69CFC3C-F622-4304-B7F9-370E175CF1BC}"/>
              </a:ext>
            </a:extLst>
          </p:cNvPr>
          <p:cNvSpPr/>
          <p:nvPr/>
        </p:nvSpPr>
        <p:spPr>
          <a:xfrm>
            <a:off x="4355477" y="5314918"/>
            <a:ext cx="7223726" cy="461665"/>
          </a:xfrm>
          <a:prstGeom prst="rect">
            <a:avLst/>
          </a:prstGeom>
        </p:spPr>
        <p:txBody>
          <a:bodyPr wrap="square">
            <a:spAutoFit/>
          </a:bodyPr>
          <a:lstStyle/>
          <a:p>
            <a:pPr algn="just">
              <a:spcBef>
                <a:spcPct val="0"/>
              </a:spcBef>
            </a:pPr>
            <a:r>
              <a:rPr lang="hu-HU" sz="2400" b="1" spc="300" dirty="0">
                <a:solidFill>
                  <a:srgbClr val="00C0B5"/>
                </a:solidFill>
                <a:latin typeface="Bahnschrift" panose="020B0502040204020203" pitchFamily="34" charset="0"/>
              </a:rPr>
              <a:t>https://goeventhungary.netlify.app</a:t>
            </a:r>
          </a:p>
        </p:txBody>
      </p:sp>
      <p:sp>
        <p:nvSpPr>
          <p:cNvPr id="18" name="Cím 1">
            <a:extLst>
              <a:ext uri="{FF2B5EF4-FFF2-40B4-BE49-F238E27FC236}">
                <a16:creationId xmlns:a16="http://schemas.microsoft.com/office/drawing/2014/main" id="{68335452-4323-41F3-ACED-11309A05910F}"/>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PUBLIKÁLÁS</a:t>
            </a:r>
          </a:p>
        </p:txBody>
      </p:sp>
      <p:pic>
        <p:nvPicPr>
          <p:cNvPr id="22" name="Tartalom helye 6">
            <a:extLst>
              <a:ext uri="{FF2B5EF4-FFF2-40B4-BE49-F238E27FC236}">
                <a16:creationId xmlns:a16="http://schemas.microsoft.com/office/drawing/2014/main" id="{3E179B27-C419-4F21-A117-D750BADDC533}"/>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478724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1043082" y="2306158"/>
            <a:ext cx="11017565" cy="46721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bg1">
                    <a:lumMod val="85000"/>
                    <a:lumOff val="15000"/>
                  </a:schemeClr>
                </a:solidFill>
                <a:latin typeface="Bahnschrift" panose="020B0502040204020203" pitchFamily="34" charset="0"/>
              </a:rPr>
              <a:t>We have therefore divided the work into several parts:</a:t>
            </a:r>
            <a:endParaRPr lang="hu-HU" sz="2400" b="0" spc="300" dirty="0">
              <a:solidFill>
                <a:schemeClr val="bg1">
                  <a:lumMod val="85000"/>
                  <a:lumOff val="15000"/>
                </a:schemeClr>
              </a:solidFill>
              <a:latin typeface="Bahnschrift" panose="020B0502040204020203" pitchFamily="34" charset="0"/>
            </a:endParaRPr>
          </a:p>
        </p:txBody>
      </p:sp>
      <p:sp>
        <p:nvSpPr>
          <p:cNvPr id="18" name="Cím 1">
            <a:extLst>
              <a:ext uri="{FF2B5EF4-FFF2-40B4-BE49-F238E27FC236}">
                <a16:creationId xmlns:a16="http://schemas.microsoft.com/office/drawing/2014/main" id="{2B9CC586-6EE5-4370-B6E2-AB1E6BB0B969}"/>
              </a:ext>
            </a:extLst>
          </p:cNvPr>
          <p:cNvSpPr txBox="1">
            <a:spLocks/>
          </p:cNvSpPr>
          <p:nvPr/>
        </p:nvSpPr>
        <p:spPr>
          <a:xfrm>
            <a:off x="1353589" y="2935086"/>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Ádám</a:t>
            </a:r>
          </a:p>
        </p:txBody>
      </p:sp>
      <p:sp>
        <p:nvSpPr>
          <p:cNvPr id="19" name="Cím 1">
            <a:extLst>
              <a:ext uri="{FF2B5EF4-FFF2-40B4-BE49-F238E27FC236}">
                <a16:creationId xmlns:a16="http://schemas.microsoft.com/office/drawing/2014/main" id="{88B2A4E7-B082-48CE-86D2-E16692BD1365}"/>
              </a:ext>
            </a:extLst>
          </p:cNvPr>
          <p:cNvSpPr txBox="1">
            <a:spLocks/>
          </p:cNvSpPr>
          <p:nvPr/>
        </p:nvSpPr>
        <p:spPr>
          <a:xfrm>
            <a:off x="1308033" y="4119857"/>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Balázs</a:t>
            </a:r>
          </a:p>
        </p:txBody>
      </p:sp>
      <p:sp>
        <p:nvSpPr>
          <p:cNvPr id="20" name="Cím 1">
            <a:extLst>
              <a:ext uri="{FF2B5EF4-FFF2-40B4-BE49-F238E27FC236}">
                <a16:creationId xmlns:a16="http://schemas.microsoft.com/office/drawing/2014/main" id="{FDB34508-3E89-45C4-A9A0-121EC508DCBA}"/>
              </a:ext>
            </a:extLst>
          </p:cNvPr>
          <p:cNvSpPr txBox="1">
            <a:spLocks/>
          </p:cNvSpPr>
          <p:nvPr/>
        </p:nvSpPr>
        <p:spPr>
          <a:xfrm>
            <a:off x="1353590" y="5246706"/>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Roland</a:t>
            </a:r>
          </a:p>
        </p:txBody>
      </p:sp>
      <p:sp>
        <p:nvSpPr>
          <p:cNvPr id="23" name="Téglalap 22">
            <a:extLst>
              <a:ext uri="{FF2B5EF4-FFF2-40B4-BE49-F238E27FC236}">
                <a16:creationId xmlns:a16="http://schemas.microsoft.com/office/drawing/2014/main" id="{6D7C448A-48CB-4797-AB2A-E11080428661}"/>
              </a:ext>
            </a:extLst>
          </p:cNvPr>
          <p:cNvSpPr/>
          <p:nvPr/>
        </p:nvSpPr>
        <p:spPr>
          <a:xfrm>
            <a:off x="1353590" y="3326313"/>
            <a:ext cx="4036682"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Frontend server creation</a:t>
            </a:r>
            <a:endParaRPr lang="hu-HU" spc="300" dirty="0">
              <a:solidFill>
                <a:schemeClr val="bg1">
                  <a:lumMod val="85000"/>
                  <a:lumOff val="15000"/>
                </a:schemeClr>
              </a:solidFill>
              <a:latin typeface="Bahnschrift" panose="020B0502040204020203" pitchFamily="34" charset="0"/>
            </a:endParaRPr>
          </a:p>
        </p:txBody>
      </p:sp>
      <p:sp>
        <p:nvSpPr>
          <p:cNvPr id="24" name="Téglalap 23">
            <a:extLst>
              <a:ext uri="{FF2B5EF4-FFF2-40B4-BE49-F238E27FC236}">
                <a16:creationId xmlns:a16="http://schemas.microsoft.com/office/drawing/2014/main" id="{CB7E3837-0AED-4922-A0C8-6F2DD6E590E9}"/>
              </a:ext>
            </a:extLst>
          </p:cNvPr>
          <p:cNvSpPr/>
          <p:nvPr/>
        </p:nvSpPr>
        <p:spPr>
          <a:xfrm>
            <a:off x="1358333" y="3672176"/>
            <a:ext cx="3025187"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Code optimization</a:t>
            </a:r>
            <a:endParaRPr lang="hu-HU" spc="300" dirty="0">
              <a:solidFill>
                <a:schemeClr val="bg1">
                  <a:lumMod val="85000"/>
                  <a:lumOff val="15000"/>
                </a:schemeClr>
              </a:solidFill>
              <a:latin typeface="Bahnschrift" panose="020B0502040204020203" pitchFamily="34" charset="0"/>
            </a:endParaRPr>
          </a:p>
        </p:txBody>
      </p:sp>
      <p:sp>
        <p:nvSpPr>
          <p:cNvPr id="25" name="Téglalap 24">
            <a:extLst>
              <a:ext uri="{FF2B5EF4-FFF2-40B4-BE49-F238E27FC236}">
                <a16:creationId xmlns:a16="http://schemas.microsoft.com/office/drawing/2014/main" id="{E191EC6F-B010-4330-8EFE-A8A042347FA2}"/>
              </a:ext>
            </a:extLst>
          </p:cNvPr>
          <p:cNvSpPr/>
          <p:nvPr/>
        </p:nvSpPr>
        <p:spPr>
          <a:xfrm>
            <a:off x="1308033" y="4519525"/>
            <a:ext cx="5012911"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Creating the database structure</a:t>
            </a:r>
            <a:endParaRPr lang="hu-HU" spc="300" dirty="0">
              <a:solidFill>
                <a:schemeClr val="bg1">
                  <a:lumMod val="85000"/>
                  <a:lumOff val="15000"/>
                </a:schemeClr>
              </a:solidFill>
              <a:latin typeface="Bahnschrift" panose="020B0502040204020203" pitchFamily="34" charset="0"/>
            </a:endParaRPr>
          </a:p>
        </p:txBody>
      </p:sp>
      <p:sp>
        <p:nvSpPr>
          <p:cNvPr id="26" name="Téglalap 25">
            <a:extLst>
              <a:ext uri="{FF2B5EF4-FFF2-40B4-BE49-F238E27FC236}">
                <a16:creationId xmlns:a16="http://schemas.microsoft.com/office/drawing/2014/main" id="{96269AD1-2760-43AF-9E29-E2E55195218C}"/>
              </a:ext>
            </a:extLst>
          </p:cNvPr>
          <p:cNvSpPr/>
          <p:nvPr/>
        </p:nvSpPr>
        <p:spPr>
          <a:xfrm>
            <a:off x="1308033" y="4842584"/>
            <a:ext cx="1540806"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Testing</a:t>
            </a:r>
            <a:endParaRPr lang="hu-HU" spc="300" dirty="0">
              <a:solidFill>
                <a:schemeClr val="bg1">
                  <a:lumMod val="85000"/>
                  <a:lumOff val="15000"/>
                </a:schemeClr>
              </a:solidFill>
              <a:latin typeface="Bahnschrift" panose="020B0502040204020203" pitchFamily="34" charset="0"/>
            </a:endParaRPr>
          </a:p>
        </p:txBody>
      </p:sp>
      <p:sp>
        <p:nvSpPr>
          <p:cNvPr id="27" name="Téglalap 26">
            <a:extLst>
              <a:ext uri="{FF2B5EF4-FFF2-40B4-BE49-F238E27FC236}">
                <a16:creationId xmlns:a16="http://schemas.microsoft.com/office/drawing/2014/main" id="{45745ABD-1D67-4153-BF2B-2C58BE7A365A}"/>
              </a:ext>
            </a:extLst>
          </p:cNvPr>
          <p:cNvSpPr/>
          <p:nvPr/>
        </p:nvSpPr>
        <p:spPr>
          <a:xfrm>
            <a:off x="1396069" y="5666299"/>
            <a:ext cx="3951723"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Backend server creation</a:t>
            </a:r>
            <a:endParaRPr lang="hu-HU" spc="300" dirty="0">
              <a:solidFill>
                <a:schemeClr val="bg1">
                  <a:lumMod val="85000"/>
                  <a:lumOff val="15000"/>
                </a:schemeClr>
              </a:solidFill>
              <a:latin typeface="Bahnschrift" panose="020B0502040204020203" pitchFamily="34" charset="0"/>
            </a:endParaRPr>
          </a:p>
        </p:txBody>
      </p:sp>
      <p:sp>
        <p:nvSpPr>
          <p:cNvPr id="28" name="Téglalap 27">
            <a:extLst>
              <a:ext uri="{FF2B5EF4-FFF2-40B4-BE49-F238E27FC236}">
                <a16:creationId xmlns:a16="http://schemas.microsoft.com/office/drawing/2014/main" id="{77E49AF3-F8CD-4CE1-B0C8-D0896E0131DA}"/>
              </a:ext>
            </a:extLst>
          </p:cNvPr>
          <p:cNvSpPr/>
          <p:nvPr/>
        </p:nvSpPr>
        <p:spPr>
          <a:xfrm>
            <a:off x="1395185" y="5935643"/>
            <a:ext cx="4894289" cy="369332"/>
          </a:xfrm>
          <a:prstGeom prst="rect">
            <a:avLst/>
          </a:prstGeom>
        </p:spPr>
        <p:txBody>
          <a:bodyPr wrap="none">
            <a:spAutoFit/>
          </a:bodyPr>
          <a:lstStyle/>
          <a:p>
            <a:pPr marL="342900" indent="-342900" algn="just">
              <a:buFont typeface="Arial" panose="020B0604020202020204" pitchFamily="34" charset="0"/>
              <a:buChar char="•"/>
            </a:pPr>
            <a:r>
              <a:rPr lang="en-US" spc="300" dirty="0">
                <a:solidFill>
                  <a:schemeClr val="bg1">
                    <a:lumMod val="85000"/>
                    <a:lumOff val="15000"/>
                  </a:schemeClr>
                </a:solidFill>
                <a:latin typeface="Bahnschrift" panose="020B0502040204020203" pitchFamily="34" charset="0"/>
              </a:rPr>
              <a:t>Project documentation, hosting</a:t>
            </a:r>
            <a:endParaRPr lang="hu-HU" spc="300" dirty="0">
              <a:solidFill>
                <a:schemeClr val="bg1">
                  <a:lumMod val="85000"/>
                  <a:lumOff val="15000"/>
                </a:schemeClr>
              </a:solidFill>
              <a:latin typeface="Bahnschrift" panose="020B0502040204020203" pitchFamily="34" charset="0"/>
            </a:endParaRPr>
          </a:p>
        </p:txBody>
      </p:sp>
      <p:sp>
        <p:nvSpPr>
          <p:cNvPr id="16" name="Cím 1">
            <a:extLst>
              <a:ext uri="{FF2B5EF4-FFF2-40B4-BE49-F238E27FC236}">
                <a16:creationId xmlns:a16="http://schemas.microsoft.com/office/drawing/2014/main" id="{0D17D246-84B0-4885-BE5A-911528AA10EC}"/>
              </a:ext>
            </a:extLst>
          </p:cNvPr>
          <p:cNvSpPr txBox="1">
            <a:spLocks/>
          </p:cNvSpPr>
          <p:nvPr/>
        </p:nvSpPr>
        <p:spPr>
          <a:xfrm>
            <a:off x="962397" y="7848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CREATING A PROJECT</a:t>
            </a:r>
          </a:p>
        </p:txBody>
      </p:sp>
      <p:pic>
        <p:nvPicPr>
          <p:cNvPr id="17" name="Tartalom helye 6">
            <a:extLst>
              <a:ext uri="{FF2B5EF4-FFF2-40B4-BE49-F238E27FC236}">
                <a16:creationId xmlns:a16="http://schemas.microsoft.com/office/drawing/2014/main" id="{10D3EB24-ACCC-4F37-824A-1E325C233C2A}"/>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744480" y="9700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073615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5CA06E52-C063-4396-A86F-6399325736FA}"/>
              </a:ext>
            </a:extLst>
          </p:cNvPr>
          <p:cNvSpPr/>
          <p:nvPr/>
        </p:nvSpPr>
        <p:spPr>
          <a:xfrm>
            <a:off x="962397" y="2393319"/>
            <a:ext cx="10904482" cy="1200329"/>
          </a:xfrm>
          <a:prstGeom prst="rect">
            <a:avLst/>
          </a:prstGeom>
        </p:spPr>
        <p:txBody>
          <a:bodyPr wrap="square">
            <a:spAutoFit/>
          </a:bodyPr>
          <a:lstStyle/>
          <a:p>
            <a:pPr algn="just">
              <a:spcBef>
                <a:spcPct val="0"/>
              </a:spcBef>
            </a:pPr>
            <a:r>
              <a:rPr lang="hu-HU" sz="2400" spc="300" dirty="0">
                <a:solidFill>
                  <a:schemeClr val="bg1">
                    <a:lumMod val="85000"/>
                    <a:lumOff val="15000"/>
                  </a:schemeClr>
                </a:solidFill>
                <a:latin typeface="Bahnschrift" panose="020B0502040204020203" pitchFamily="34" charset="0"/>
                <a:ea typeface="+mj-ea"/>
                <a:cs typeface="+mj-cs"/>
              </a:rPr>
              <a:t>Az alkalmazást úgy készítettük, hogy azt a jövőben fejleszteni lehessen különböző modulok beépítésével, például:</a:t>
            </a:r>
          </a:p>
        </p:txBody>
      </p:sp>
      <p:sp>
        <p:nvSpPr>
          <p:cNvPr id="18" name="Téglalap 17">
            <a:extLst>
              <a:ext uri="{FF2B5EF4-FFF2-40B4-BE49-F238E27FC236}">
                <a16:creationId xmlns:a16="http://schemas.microsoft.com/office/drawing/2014/main" id="{FCC6E49D-FD9E-45B4-8E84-66A2B9E6D3A7}"/>
              </a:ext>
            </a:extLst>
          </p:cNvPr>
          <p:cNvSpPr/>
          <p:nvPr/>
        </p:nvSpPr>
        <p:spPr>
          <a:xfrm>
            <a:off x="962397" y="3948956"/>
            <a:ext cx="8502967" cy="1938992"/>
          </a:xfrm>
          <a:prstGeom prst="rect">
            <a:avLst/>
          </a:prstGeom>
        </p:spPr>
        <p:txBody>
          <a:bodyPr wrap="square">
            <a:spAutoFit/>
          </a:bodyPr>
          <a:lstStyle/>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Előadók menedzselése</a:t>
            </a:r>
          </a:p>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Bankkártyás fizetés lehetősége</a:t>
            </a:r>
          </a:p>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Mobilalkalmazás</a:t>
            </a:r>
          </a:p>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Térképnézet, szűrők alkalmazása</a:t>
            </a:r>
          </a:p>
          <a:p>
            <a:pPr marL="342900" indent="-342900" algn="just">
              <a:spcBef>
                <a:spcPct val="0"/>
              </a:spcBef>
              <a:buFont typeface="Arial" panose="020B0604020202020204" pitchFamily="34" charset="0"/>
              <a:buChar char="•"/>
            </a:pPr>
            <a:r>
              <a:rPr lang="hu-HU" sz="2400" spc="300" dirty="0">
                <a:solidFill>
                  <a:schemeClr val="bg1">
                    <a:lumMod val="85000"/>
                    <a:lumOff val="15000"/>
                  </a:schemeClr>
                </a:solidFill>
                <a:latin typeface="Bahnschrift" panose="020B0502040204020203" pitchFamily="34" charset="0"/>
                <a:ea typeface="+mj-ea"/>
                <a:cs typeface="+mj-cs"/>
              </a:rPr>
              <a:t>Google vagy más fiókkal való bejelentkezés</a:t>
            </a:r>
          </a:p>
        </p:txBody>
      </p:sp>
      <p:pic>
        <p:nvPicPr>
          <p:cNvPr id="13314" name="Picture 2" descr="Develop - Free people icons">
            <a:extLst>
              <a:ext uri="{FF2B5EF4-FFF2-40B4-BE49-F238E27FC236}">
                <a16:creationId xmlns:a16="http://schemas.microsoft.com/office/drawing/2014/main" id="{D3526CA7-7ED0-4559-A350-B8CF5A2B4E90}"/>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73924" y="4135120"/>
            <a:ext cx="1611478" cy="1611478"/>
          </a:xfrm>
          <a:prstGeom prst="rect">
            <a:avLst/>
          </a:prstGeom>
          <a:noFill/>
          <a:extLst>
            <a:ext uri="{909E8E84-426E-40DD-AFC4-6F175D3DCCD1}">
              <a14:hiddenFill xmlns:a14="http://schemas.microsoft.com/office/drawing/2010/main">
                <a:solidFill>
                  <a:srgbClr val="FFFFFF"/>
                </a:solidFill>
              </a14:hiddenFill>
            </a:ext>
          </a:extLst>
        </p:spPr>
      </p:pic>
      <p:sp>
        <p:nvSpPr>
          <p:cNvPr id="11" name="Cím 1">
            <a:extLst>
              <a:ext uri="{FF2B5EF4-FFF2-40B4-BE49-F238E27FC236}">
                <a16:creationId xmlns:a16="http://schemas.microsoft.com/office/drawing/2014/main" id="{236CCE43-DC79-41DB-9EAD-3DA54F30728A}"/>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FEJLESZTÉSI LEHETŐSÉGEK</a:t>
            </a:r>
          </a:p>
        </p:txBody>
      </p:sp>
      <p:pic>
        <p:nvPicPr>
          <p:cNvPr id="7" name="Tartalom helye 6">
            <a:extLst>
              <a:ext uri="{FF2B5EF4-FFF2-40B4-BE49-F238E27FC236}">
                <a16:creationId xmlns:a16="http://schemas.microsoft.com/office/drawing/2014/main" id="{392D26EB-D46E-4347-B5BE-E4B5B0FFECE3}"/>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83685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E6D20E3-CCDE-454A-A8D4-4D4BCBD0B2CD}"/>
              </a:ext>
            </a:extLst>
          </p:cNvPr>
          <p:cNvSpPr>
            <a:spLocks noGrp="1"/>
          </p:cNvSpPr>
          <p:nvPr>
            <p:ph type="title"/>
          </p:nvPr>
        </p:nvSpPr>
        <p:spPr>
          <a:xfrm>
            <a:off x="1258351" y="4381292"/>
            <a:ext cx="8007569" cy="1468800"/>
          </a:xfrm>
        </p:spPr>
        <p:txBody>
          <a:bodyPr>
            <a:normAutofit/>
          </a:bodyPr>
          <a:lstStyle/>
          <a:p>
            <a:r>
              <a:rPr lang="hu-HU" sz="4800" b="1" dirty="0">
                <a:solidFill>
                  <a:srgbClr val="212121"/>
                </a:solidFill>
                <a:latin typeface="Bahnschrift" panose="020B0502040204020203" pitchFamily="34" charset="0"/>
              </a:rPr>
              <a:t>Köszönjük a figyelmet!</a:t>
            </a:r>
          </a:p>
        </p:txBody>
      </p:sp>
    </p:spTree>
    <p:extLst>
      <p:ext uri="{BB962C8B-B14F-4D97-AF65-F5344CB8AC3E}">
        <p14:creationId xmlns:p14="http://schemas.microsoft.com/office/powerpoint/2010/main" val="12345630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809997" y="1996174"/>
            <a:ext cx="6251203" cy="38305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0" spc="300" dirty="0">
                <a:solidFill>
                  <a:schemeClr val="bg1">
                    <a:lumMod val="85000"/>
                    <a:lumOff val="15000"/>
                  </a:schemeClr>
                </a:solidFill>
                <a:latin typeface="Bahnschrift" panose="020B0502040204020203" pitchFamily="34" charset="0"/>
              </a:rPr>
              <a:t>In addition to assigning specific tasks, it was important to decide which technologies to use in the development, taking into account the expertise of the team members and current trends. In choosing the technologies to be used, the team kept in mind that they should be rational in the development process.</a:t>
            </a:r>
            <a:endParaRPr lang="hu-HU" sz="2400" b="0" spc="300" dirty="0">
              <a:solidFill>
                <a:schemeClr val="bg1">
                  <a:lumMod val="85000"/>
                  <a:lumOff val="15000"/>
                </a:schemeClr>
              </a:solidFill>
              <a:latin typeface="Bahnschrift" panose="020B0502040204020203" pitchFamily="34" charset="0"/>
            </a:endParaRPr>
          </a:p>
        </p:txBody>
      </p:sp>
      <p:pic>
        <p:nvPicPr>
          <p:cNvPr id="2054" name="Picture 6" descr="Emerging Web &amp; Mobile Application Development Technologies">
            <a:extLst>
              <a:ext uri="{FF2B5EF4-FFF2-40B4-BE49-F238E27FC236}">
                <a16:creationId xmlns:a16="http://schemas.microsoft.com/office/drawing/2014/main" id="{69885F9F-4991-4FEC-9EA1-80C326C89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3876" y="2613669"/>
            <a:ext cx="4101952" cy="2341814"/>
          </a:xfrm>
          <a:prstGeom prst="rect">
            <a:avLst/>
          </a:prstGeom>
          <a:noFill/>
          <a:extLst>
            <a:ext uri="{909E8E84-426E-40DD-AFC4-6F175D3DCCD1}">
              <a14:hiddenFill xmlns:a14="http://schemas.microsoft.com/office/drawing/2010/main">
                <a:solidFill>
                  <a:srgbClr val="FFFFFF"/>
                </a:solidFill>
              </a14:hiddenFill>
            </a:ext>
          </a:extLst>
        </p:spPr>
      </p:pic>
      <p:sp>
        <p:nvSpPr>
          <p:cNvPr id="6" name="Cím 1">
            <a:extLst>
              <a:ext uri="{FF2B5EF4-FFF2-40B4-BE49-F238E27FC236}">
                <a16:creationId xmlns:a16="http://schemas.microsoft.com/office/drawing/2014/main" id="{EB97E7AC-6B5D-4C11-B510-5DB43FDF1D4B}"/>
              </a:ext>
            </a:extLst>
          </p:cNvPr>
          <p:cNvSpPr txBox="1">
            <a:spLocks/>
          </p:cNvSpPr>
          <p:nvPr/>
        </p:nvSpPr>
        <p:spPr>
          <a:xfrm>
            <a:off x="809997" y="6324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TECHNOLOGIES USED IN THE PROJECT</a:t>
            </a:r>
            <a:endPar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7" name="Tartalom helye 6">
            <a:extLst>
              <a:ext uri="{FF2B5EF4-FFF2-40B4-BE49-F238E27FC236}">
                <a16:creationId xmlns:a16="http://schemas.microsoft.com/office/drawing/2014/main" id="{3B5E3CDA-22F4-42B8-B605-5138687EDF83}"/>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782417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54"/>
                                        </p:tgtEl>
                                      </p:cBhvr>
                                    </p:animEffect>
                                    <p:animScale>
                                      <p:cBhvr>
                                        <p:cTn id="7" dur="250" autoRev="1" fill="hold"/>
                                        <p:tgtEl>
                                          <p:spTgt spid="20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962397" y="2260508"/>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bg1">
                    <a:lumMod val="85000"/>
                    <a:lumOff val="15000"/>
                  </a:schemeClr>
                </a:solidFill>
                <a:latin typeface="Bahnschrift" panose="020B0502040204020203" pitchFamily="34" charset="0"/>
              </a:rPr>
              <a:t>Our final choice was the following technologies and accessories:</a:t>
            </a:r>
            <a:endParaRPr lang="hu-HU" sz="2400" b="0" spc="300" dirty="0">
              <a:solidFill>
                <a:schemeClr val="bg1">
                  <a:lumMod val="85000"/>
                  <a:lumOff val="15000"/>
                </a:schemeClr>
              </a:solidFill>
              <a:latin typeface="Bahnschrift" panose="020B0502040204020203" pitchFamily="34" charset="0"/>
            </a:endParaRPr>
          </a:p>
        </p:txBody>
      </p:sp>
      <p:pic>
        <p:nvPicPr>
          <p:cNvPr id="4100" name="Picture 4" descr="File:Vue.js Logo 2.svg - Wikimedia Commons">
            <a:extLst>
              <a:ext uri="{FF2B5EF4-FFF2-40B4-BE49-F238E27FC236}">
                <a16:creationId xmlns:a16="http://schemas.microsoft.com/office/drawing/2014/main" id="{67C0E516-2A93-4267-B682-EC6308F54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275" y="3803999"/>
            <a:ext cx="1143316" cy="9905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Bootstrap logo.svg - Wikimedia Commons">
            <a:extLst>
              <a:ext uri="{FF2B5EF4-FFF2-40B4-BE49-F238E27FC236}">
                <a16:creationId xmlns:a16="http://schemas.microsoft.com/office/drawing/2014/main" id="{F9866CC1-2DEC-4993-B1A6-5C346E6A7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215" y="3778835"/>
            <a:ext cx="1306512" cy="104116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ile:Mysql logo.png - Wikitech">
            <a:extLst>
              <a:ext uri="{FF2B5EF4-FFF2-40B4-BE49-F238E27FC236}">
                <a16:creationId xmlns:a16="http://schemas.microsoft.com/office/drawing/2014/main" id="{08AC6232-5633-4A69-9769-6E8945FF0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3410" y="3727286"/>
            <a:ext cx="2200654" cy="113691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Csoportba foglalás 11">
            <a:extLst>
              <a:ext uri="{FF2B5EF4-FFF2-40B4-BE49-F238E27FC236}">
                <a16:creationId xmlns:a16="http://schemas.microsoft.com/office/drawing/2014/main" id="{8C3D1A96-C264-417B-9004-F056CB3E0292}"/>
              </a:ext>
            </a:extLst>
          </p:cNvPr>
          <p:cNvGrpSpPr/>
          <p:nvPr/>
        </p:nvGrpSpPr>
        <p:grpSpPr>
          <a:xfrm>
            <a:off x="3921279" y="5017560"/>
            <a:ext cx="2074468" cy="464167"/>
            <a:chOff x="3517868" y="4822895"/>
            <a:chExt cx="2074468" cy="464167"/>
          </a:xfrm>
        </p:grpSpPr>
        <p:grpSp>
          <p:nvGrpSpPr>
            <p:cNvPr id="5" name="Csoportba foglalás 4">
              <a:extLst>
                <a:ext uri="{FF2B5EF4-FFF2-40B4-BE49-F238E27FC236}">
                  <a16:creationId xmlns:a16="http://schemas.microsoft.com/office/drawing/2014/main" id="{FB19E273-141F-4374-A90B-83179613B740}"/>
                </a:ext>
              </a:extLst>
            </p:cNvPr>
            <p:cNvGrpSpPr/>
            <p:nvPr/>
          </p:nvGrpSpPr>
          <p:grpSpPr>
            <a:xfrm>
              <a:off x="3567475" y="4822895"/>
              <a:ext cx="2024861" cy="138653"/>
              <a:chOff x="3567475" y="4822895"/>
              <a:chExt cx="2024861" cy="138653"/>
            </a:xfrm>
          </p:grpSpPr>
          <p:cxnSp>
            <p:nvCxnSpPr>
              <p:cNvPr id="9" name="Egyenes összekötő 8">
                <a:extLst>
                  <a:ext uri="{FF2B5EF4-FFF2-40B4-BE49-F238E27FC236}">
                    <a16:creationId xmlns:a16="http://schemas.microsoft.com/office/drawing/2014/main" id="{B6F2175D-1F9A-40FA-9FA9-2955A399759A}"/>
                  </a:ext>
                </a:extLst>
              </p:cNvPr>
              <p:cNvCxnSpPr>
                <a:cxnSpLocks/>
              </p:cNvCxnSpPr>
              <p:nvPr/>
            </p:nvCxnSpPr>
            <p:spPr>
              <a:xfrm>
                <a:off x="5592336" y="4822895"/>
                <a:ext cx="0" cy="13435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13" name="Egyenes összekötő 12">
                <a:extLst>
                  <a:ext uri="{FF2B5EF4-FFF2-40B4-BE49-F238E27FC236}">
                    <a16:creationId xmlns:a16="http://schemas.microsoft.com/office/drawing/2014/main" id="{BED8E0E1-6E55-4433-B430-62BE93BE5A21}"/>
                  </a:ext>
                </a:extLst>
              </p:cNvPr>
              <p:cNvCxnSpPr>
                <a:cxnSpLocks/>
              </p:cNvCxnSpPr>
              <p:nvPr/>
            </p:nvCxnSpPr>
            <p:spPr>
              <a:xfrm>
                <a:off x="3569507" y="4961548"/>
                <a:ext cx="2016733"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803601C3-045C-4924-9FA7-5EDC3AA5A382}"/>
                  </a:ext>
                </a:extLst>
              </p:cNvPr>
              <p:cNvCxnSpPr>
                <a:cxnSpLocks/>
              </p:cNvCxnSpPr>
              <p:nvPr/>
            </p:nvCxnSpPr>
            <p:spPr>
              <a:xfrm flipH="1">
                <a:off x="3567475" y="4826657"/>
                <a:ext cx="2032" cy="131064"/>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grpSp>
        <p:sp>
          <p:nvSpPr>
            <p:cNvPr id="32" name="Cím 1">
              <a:extLst>
                <a:ext uri="{FF2B5EF4-FFF2-40B4-BE49-F238E27FC236}">
                  <a16:creationId xmlns:a16="http://schemas.microsoft.com/office/drawing/2014/main" id="{4F0B31E2-765D-4F89-A048-0A7088A1E119}"/>
                </a:ext>
              </a:extLst>
            </p:cNvPr>
            <p:cNvSpPr txBox="1">
              <a:spLocks/>
            </p:cNvSpPr>
            <p:nvPr/>
          </p:nvSpPr>
          <p:spPr>
            <a:xfrm>
              <a:off x="3517868" y="4958262"/>
              <a:ext cx="1327630"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BACKEND</a:t>
              </a:r>
            </a:p>
          </p:txBody>
        </p:sp>
      </p:grpSp>
      <p:grpSp>
        <p:nvGrpSpPr>
          <p:cNvPr id="14" name="Csoportba foglalás 13">
            <a:extLst>
              <a:ext uri="{FF2B5EF4-FFF2-40B4-BE49-F238E27FC236}">
                <a16:creationId xmlns:a16="http://schemas.microsoft.com/office/drawing/2014/main" id="{F6D5EFBF-9202-489D-A4B2-AF0AA36050AE}"/>
              </a:ext>
            </a:extLst>
          </p:cNvPr>
          <p:cNvGrpSpPr/>
          <p:nvPr/>
        </p:nvGrpSpPr>
        <p:grpSpPr>
          <a:xfrm>
            <a:off x="6288664" y="5022969"/>
            <a:ext cx="5105118" cy="465330"/>
            <a:chOff x="5885253" y="4828304"/>
            <a:chExt cx="5105118" cy="465330"/>
          </a:xfrm>
        </p:grpSpPr>
        <p:grpSp>
          <p:nvGrpSpPr>
            <p:cNvPr id="7" name="Csoportba foglalás 6">
              <a:extLst>
                <a:ext uri="{FF2B5EF4-FFF2-40B4-BE49-F238E27FC236}">
                  <a16:creationId xmlns:a16="http://schemas.microsoft.com/office/drawing/2014/main" id="{99EBFA37-33F6-4323-9424-F50583C20FD5}"/>
                </a:ext>
              </a:extLst>
            </p:cNvPr>
            <p:cNvGrpSpPr/>
            <p:nvPr/>
          </p:nvGrpSpPr>
          <p:grpSpPr>
            <a:xfrm>
              <a:off x="5932237" y="4828304"/>
              <a:ext cx="5058134" cy="134350"/>
              <a:chOff x="5932237" y="4828304"/>
              <a:chExt cx="5058134" cy="134350"/>
            </a:xfrm>
          </p:grpSpPr>
          <p:cxnSp>
            <p:nvCxnSpPr>
              <p:cNvPr id="24" name="Egyenes összekötő 23">
                <a:extLst>
                  <a:ext uri="{FF2B5EF4-FFF2-40B4-BE49-F238E27FC236}">
                    <a16:creationId xmlns:a16="http://schemas.microsoft.com/office/drawing/2014/main" id="{FA6B0A5E-0330-4F74-A983-7DFD2ACBE6B9}"/>
                  </a:ext>
                </a:extLst>
              </p:cNvPr>
              <p:cNvCxnSpPr>
                <a:cxnSpLocks/>
              </p:cNvCxnSpPr>
              <p:nvPr/>
            </p:nvCxnSpPr>
            <p:spPr>
              <a:xfrm>
                <a:off x="5932237" y="4828304"/>
                <a:ext cx="0" cy="13435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3C5B5963-62EB-46D7-98C8-EB0311264125}"/>
                  </a:ext>
                </a:extLst>
              </p:cNvPr>
              <p:cNvCxnSpPr>
                <a:cxnSpLocks/>
              </p:cNvCxnSpPr>
              <p:nvPr/>
            </p:nvCxnSpPr>
            <p:spPr>
              <a:xfrm>
                <a:off x="5938333" y="4961548"/>
                <a:ext cx="5052038"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D255E136-2CD5-4F1B-89D8-CC40FF975AD5}"/>
                  </a:ext>
                </a:extLst>
              </p:cNvPr>
              <p:cNvCxnSpPr>
                <a:cxnSpLocks/>
              </p:cNvCxnSpPr>
              <p:nvPr/>
            </p:nvCxnSpPr>
            <p:spPr>
              <a:xfrm flipH="1">
                <a:off x="10988339" y="4828632"/>
                <a:ext cx="2032" cy="131064"/>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grpSp>
        <p:sp>
          <p:nvSpPr>
            <p:cNvPr id="33" name="Cím 1">
              <a:extLst>
                <a:ext uri="{FF2B5EF4-FFF2-40B4-BE49-F238E27FC236}">
                  <a16:creationId xmlns:a16="http://schemas.microsoft.com/office/drawing/2014/main" id="{18303810-C81D-44BA-A3FD-0BA096562DD8}"/>
                </a:ext>
              </a:extLst>
            </p:cNvPr>
            <p:cNvSpPr txBox="1">
              <a:spLocks/>
            </p:cNvSpPr>
            <p:nvPr/>
          </p:nvSpPr>
          <p:spPr>
            <a:xfrm>
              <a:off x="5885253" y="4964834"/>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FRONTEND</a:t>
              </a:r>
            </a:p>
          </p:txBody>
        </p:sp>
      </p:grpSp>
      <p:grpSp>
        <p:nvGrpSpPr>
          <p:cNvPr id="11" name="Csoportba foglalás 10">
            <a:extLst>
              <a:ext uri="{FF2B5EF4-FFF2-40B4-BE49-F238E27FC236}">
                <a16:creationId xmlns:a16="http://schemas.microsoft.com/office/drawing/2014/main" id="{E9C5D63F-C59E-4CD1-892A-D9FBD2DAC338}"/>
              </a:ext>
            </a:extLst>
          </p:cNvPr>
          <p:cNvGrpSpPr/>
          <p:nvPr/>
        </p:nvGrpSpPr>
        <p:grpSpPr>
          <a:xfrm>
            <a:off x="1055886" y="5014750"/>
            <a:ext cx="2440411" cy="466436"/>
            <a:chOff x="652475" y="4820085"/>
            <a:chExt cx="2440411" cy="466436"/>
          </a:xfrm>
        </p:grpSpPr>
        <p:grpSp>
          <p:nvGrpSpPr>
            <p:cNvPr id="3" name="Csoportba foglalás 2">
              <a:extLst>
                <a:ext uri="{FF2B5EF4-FFF2-40B4-BE49-F238E27FC236}">
                  <a16:creationId xmlns:a16="http://schemas.microsoft.com/office/drawing/2014/main" id="{BE6A4791-51E7-48E5-A23F-0A4C547DCF46}"/>
                </a:ext>
              </a:extLst>
            </p:cNvPr>
            <p:cNvGrpSpPr/>
            <p:nvPr/>
          </p:nvGrpSpPr>
          <p:grpSpPr>
            <a:xfrm>
              <a:off x="670388" y="4820085"/>
              <a:ext cx="2422498" cy="134350"/>
              <a:chOff x="8427013" y="5224034"/>
              <a:chExt cx="2422498" cy="134350"/>
            </a:xfrm>
          </p:grpSpPr>
          <p:cxnSp>
            <p:nvCxnSpPr>
              <p:cNvPr id="27" name="Egyenes összekötő 26">
                <a:extLst>
                  <a:ext uri="{FF2B5EF4-FFF2-40B4-BE49-F238E27FC236}">
                    <a16:creationId xmlns:a16="http://schemas.microsoft.com/office/drawing/2014/main" id="{C30BBF27-3F0F-4F50-94EA-892FEFB55EA5}"/>
                  </a:ext>
                </a:extLst>
              </p:cNvPr>
              <p:cNvCxnSpPr>
                <a:cxnSpLocks/>
              </p:cNvCxnSpPr>
              <p:nvPr/>
            </p:nvCxnSpPr>
            <p:spPr>
              <a:xfrm>
                <a:off x="8427013" y="5224034"/>
                <a:ext cx="0" cy="1343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6A14D478-1DDC-4076-BCA5-DA294003C5E8}"/>
                  </a:ext>
                </a:extLst>
              </p:cNvPr>
              <p:cNvCxnSpPr>
                <a:cxnSpLocks/>
              </p:cNvCxnSpPr>
              <p:nvPr/>
            </p:nvCxnSpPr>
            <p:spPr>
              <a:xfrm>
                <a:off x="8427013" y="5358384"/>
                <a:ext cx="2420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A787A850-7EE7-46F1-8BC9-5DA77AAB0B2E}"/>
                  </a:ext>
                </a:extLst>
              </p:cNvPr>
              <p:cNvCxnSpPr>
                <a:cxnSpLocks/>
              </p:cNvCxnSpPr>
              <p:nvPr/>
            </p:nvCxnSpPr>
            <p:spPr>
              <a:xfrm flipH="1">
                <a:off x="10847479" y="5224034"/>
                <a:ext cx="2032" cy="131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Cím 1">
              <a:extLst>
                <a:ext uri="{FF2B5EF4-FFF2-40B4-BE49-F238E27FC236}">
                  <a16:creationId xmlns:a16="http://schemas.microsoft.com/office/drawing/2014/main" id="{E72A21F8-7319-474E-A163-4F145E39A665}"/>
                </a:ext>
              </a:extLst>
            </p:cNvPr>
            <p:cNvSpPr txBox="1">
              <a:spLocks/>
            </p:cNvSpPr>
            <p:nvPr/>
          </p:nvSpPr>
          <p:spPr>
            <a:xfrm>
              <a:off x="652475" y="4957721"/>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12121"/>
                  </a:solidFill>
                  <a:latin typeface="Bahnschrift" panose="020B0502040204020203" pitchFamily="34" charset="0"/>
                </a:rPr>
                <a:t>DATABASE</a:t>
              </a:r>
            </a:p>
          </p:txBody>
        </p:sp>
      </p:grpSp>
      <p:pic>
        <p:nvPicPr>
          <p:cNvPr id="30" name="Kép 29">
            <a:extLst>
              <a:ext uri="{FF2B5EF4-FFF2-40B4-BE49-F238E27FC236}">
                <a16:creationId xmlns:a16="http://schemas.microsoft.com/office/drawing/2014/main" id="{7A2942FF-6694-4BCA-921A-8D90AD69D78B}"/>
              </a:ext>
            </a:extLst>
          </p:cNvPr>
          <p:cNvPicPr>
            <a:picLocks noChangeAspect="1"/>
          </p:cNvPicPr>
          <p:nvPr/>
        </p:nvPicPr>
        <p:blipFill rotWithShape="1">
          <a:blip r:embed="rId6"/>
          <a:srcRect l="26029" t="20014" r="26225" b="18021"/>
          <a:stretch/>
        </p:blipFill>
        <p:spPr>
          <a:xfrm>
            <a:off x="9592155" y="3812059"/>
            <a:ext cx="1745136" cy="1132413"/>
          </a:xfrm>
          <a:prstGeom prst="rect">
            <a:avLst/>
          </a:prstGeom>
        </p:spPr>
      </p:pic>
      <p:pic>
        <p:nvPicPr>
          <p:cNvPr id="1026" name="Picture 2" descr="File:Node.js logo.svg - Wikimedia Commons">
            <a:extLst>
              <a:ext uri="{FF2B5EF4-FFF2-40B4-BE49-F238E27FC236}">
                <a16:creationId xmlns:a16="http://schemas.microsoft.com/office/drawing/2014/main" id="{42F46714-91B4-45C1-A1DF-7E8F1859AB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9830" y="3803999"/>
            <a:ext cx="1858533" cy="1136911"/>
          </a:xfrm>
          <a:prstGeom prst="rect">
            <a:avLst/>
          </a:prstGeom>
          <a:noFill/>
          <a:extLst>
            <a:ext uri="{909E8E84-426E-40DD-AFC4-6F175D3DCCD1}">
              <a14:hiddenFill xmlns:a14="http://schemas.microsoft.com/office/drawing/2010/main">
                <a:solidFill>
                  <a:srgbClr val="FFFFFF"/>
                </a:solidFill>
              </a14:hiddenFill>
            </a:ext>
          </a:extLst>
        </p:spPr>
      </p:pic>
      <p:sp>
        <p:nvSpPr>
          <p:cNvPr id="31" name="Cím 1">
            <a:extLst>
              <a:ext uri="{FF2B5EF4-FFF2-40B4-BE49-F238E27FC236}">
                <a16:creationId xmlns:a16="http://schemas.microsoft.com/office/drawing/2014/main" id="{64D72C22-8942-4AA8-A8A8-4C0C4915D221}"/>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TECHNOLOGIES USED IN THE PROJECT</a:t>
            </a:r>
            <a:endPar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35" name="Tartalom helye 6">
            <a:extLst>
              <a:ext uri="{FF2B5EF4-FFF2-40B4-BE49-F238E27FC236}">
                <a16:creationId xmlns:a16="http://schemas.microsoft.com/office/drawing/2014/main" id="{06290BF6-B6FB-456F-8F5B-1AC398F6F3DA}"/>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744480" y="9700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23769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06"/>
                                        </p:tgtEl>
                                        <p:attrNameLst>
                                          <p:attrName>style.visibility</p:attrName>
                                        </p:attrNameLst>
                                      </p:cBhvr>
                                      <p:to>
                                        <p:strVal val="visible"/>
                                      </p:to>
                                    </p:set>
                                    <p:anim calcmode="lin" valueType="num">
                                      <p:cBhvr additive="base">
                                        <p:cTn id="11" dur="500" fill="hold"/>
                                        <p:tgtEl>
                                          <p:spTgt spid="4106"/>
                                        </p:tgtEl>
                                        <p:attrNameLst>
                                          <p:attrName>ppt_x</p:attrName>
                                        </p:attrNameLst>
                                      </p:cBhvr>
                                      <p:tavLst>
                                        <p:tav tm="0">
                                          <p:val>
                                            <p:strVal val="#ppt_x"/>
                                          </p:val>
                                        </p:tav>
                                        <p:tav tm="100000">
                                          <p:val>
                                            <p:strVal val="#ppt_x"/>
                                          </p:val>
                                        </p:tav>
                                      </p:tavLst>
                                    </p:anim>
                                    <p:anim calcmode="lin" valueType="num">
                                      <p:cBhvr additive="base">
                                        <p:cTn id="12" dur="500" fill="hold"/>
                                        <p:tgtEl>
                                          <p:spTgt spid="410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ppt_x"/>
                                          </p:val>
                                        </p:tav>
                                        <p:tav tm="100000">
                                          <p:val>
                                            <p:strVal val="#ppt_x"/>
                                          </p:val>
                                        </p:tav>
                                      </p:tavLst>
                                    </p:anim>
                                    <p:anim calcmode="lin" valueType="num">
                                      <p:cBhvr additive="base">
                                        <p:cTn id="16" dur="500" fill="hold"/>
                                        <p:tgtEl>
                                          <p:spTgt spid="10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102"/>
                                        </p:tgtEl>
                                        <p:attrNameLst>
                                          <p:attrName>style.visibility</p:attrName>
                                        </p:attrNameLst>
                                      </p:cBhvr>
                                      <p:to>
                                        <p:strVal val="visible"/>
                                      </p:to>
                                    </p:set>
                                    <p:anim calcmode="lin" valueType="num">
                                      <p:cBhvr additive="base">
                                        <p:cTn id="23" dur="500" fill="hold"/>
                                        <p:tgtEl>
                                          <p:spTgt spid="4102"/>
                                        </p:tgtEl>
                                        <p:attrNameLst>
                                          <p:attrName>ppt_x</p:attrName>
                                        </p:attrNameLst>
                                      </p:cBhvr>
                                      <p:tavLst>
                                        <p:tav tm="0">
                                          <p:val>
                                            <p:strVal val="#ppt_x"/>
                                          </p:val>
                                        </p:tav>
                                        <p:tav tm="100000">
                                          <p:val>
                                            <p:strVal val="#ppt_x"/>
                                          </p:val>
                                        </p:tav>
                                      </p:tavLst>
                                    </p:anim>
                                    <p:anim calcmode="lin" valueType="num">
                                      <p:cBhvr additive="base">
                                        <p:cTn id="24"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ím 1">
            <a:extLst>
              <a:ext uri="{FF2B5EF4-FFF2-40B4-BE49-F238E27FC236}">
                <a16:creationId xmlns:a16="http://schemas.microsoft.com/office/drawing/2014/main" id="{15284863-B497-4DB1-A37E-02DBDE6D6E2C}"/>
              </a:ext>
            </a:extLst>
          </p:cNvPr>
          <p:cNvSpPr txBox="1">
            <a:spLocks/>
          </p:cNvSpPr>
          <p:nvPr/>
        </p:nvSpPr>
        <p:spPr>
          <a:xfrm>
            <a:off x="761049" y="2346080"/>
            <a:ext cx="7954822" cy="303871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spc="300" dirty="0">
                <a:solidFill>
                  <a:schemeClr val="bg1">
                    <a:lumMod val="85000"/>
                    <a:lumOff val="15000"/>
                  </a:schemeClr>
                </a:solidFill>
                <a:latin typeface="Bahnschrift" panose="020B0502040204020203" pitchFamily="34" charset="0"/>
              </a:rPr>
              <a:t>We have developed a web application that offers a number of useful features to make browsing more convenient and easier for users.</a:t>
            </a:r>
            <a:endParaRPr lang="hu-HU" sz="2800" b="0" spc="300" dirty="0">
              <a:solidFill>
                <a:schemeClr val="bg1">
                  <a:lumMod val="85000"/>
                  <a:lumOff val="15000"/>
                </a:schemeClr>
              </a:solidFill>
              <a:latin typeface="Bahnschrift" panose="020B0502040204020203" pitchFamily="34" charset="0"/>
            </a:endParaRPr>
          </a:p>
        </p:txBody>
      </p:sp>
      <p:pic>
        <p:nvPicPr>
          <p:cNvPr id="9218" name="Picture 2" descr="Function PNG Picture - PNG All">
            <a:extLst>
              <a:ext uri="{FF2B5EF4-FFF2-40B4-BE49-F238E27FC236}">
                <a16:creationId xmlns:a16="http://schemas.microsoft.com/office/drawing/2014/main" id="{B4095CAF-C638-4338-B8A9-3D69B6D677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1000"/>
                    </a14:imgEffect>
                    <a14:imgEffect>
                      <a14:brightnessContrast bright="75000" contrast="1000"/>
                    </a14:imgEffect>
                  </a14:imgLayer>
                </a14:imgProps>
              </a:ext>
              <a:ext uri="{28A0092B-C50C-407E-A947-70E740481C1C}">
                <a14:useLocalDpi xmlns:a14="http://schemas.microsoft.com/office/drawing/2010/main" val="0"/>
              </a:ext>
            </a:extLst>
          </a:blip>
          <a:srcRect/>
          <a:stretch>
            <a:fillRect/>
          </a:stretch>
        </p:blipFill>
        <p:spPr bwMode="auto">
          <a:xfrm rot="5565272">
            <a:off x="9055917" y="3669318"/>
            <a:ext cx="2449328" cy="2449328"/>
          </a:xfrm>
          <a:prstGeom prst="rect">
            <a:avLst/>
          </a:prstGeom>
          <a:noFill/>
          <a:extLst>
            <a:ext uri="{909E8E84-426E-40DD-AFC4-6F175D3DCCD1}">
              <a14:hiddenFill xmlns:a14="http://schemas.microsoft.com/office/drawing/2010/main">
                <a:solidFill>
                  <a:srgbClr val="FFFFFF"/>
                </a:solidFill>
              </a14:hiddenFill>
            </a:ext>
          </a:extLst>
        </p:spPr>
      </p:pic>
      <p:sp>
        <p:nvSpPr>
          <p:cNvPr id="7" name="Cím 1">
            <a:extLst>
              <a:ext uri="{FF2B5EF4-FFF2-40B4-BE49-F238E27FC236}">
                <a16:creationId xmlns:a16="http://schemas.microsoft.com/office/drawing/2014/main" id="{824530C6-6E54-429F-B73E-97929942CA1C}"/>
              </a:ext>
            </a:extLst>
          </p:cNvPr>
          <p:cNvSpPr txBox="1">
            <a:spLocks/>
          </p:cNvSpPr>
          <p:nvPr/>
        </p:nvSpPr>
        <p:spPr>
          <a:xfrm>
            <a:off x="809997" y="6324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FEATURES IN THE APP</a:t>
            </a:r>
          </a:p>
        </p:txBody>
      </p:sp>
      <p:pic>
        <p:nvPicPr>
          <p:cNvPr id="9" name="Tartalom helye 6">
            <a:extLst>
              <a:ext uri="{FF2B5EF4-FFF2-40B4-BE49-F238E27FC236}">
                <a16:creationId xmlns:a16="http://schemas.microsoft.com/office/drawing/2014/main" id="{FBD264A1-219D-478D-BBE2-A41799AFB89F}"/>
              </a:ext>
            </a:extLst>
          </p:cNvPr>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11309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1CC72F55-7AF3-49AF-9C8F-2E425549B2D4}"/>
              </a:ext>
            </a:extLst>
          </p:cNvPr>
          <p:cNvSpPr/>
          <p:nvPr/>
        </p:nvSpPr>
        <p:spPr>
          <a:xfrm>
            <a:off x="882568" y="2253643"/>
            <a:ext cx="7643123" cy="1015663"/>
          </a:xfrm>
          <a:prstGeom prst="rect">
            <a:avLst/>
          </a:prstGeom>
        </p:spPr>
        <p:txBody>
          <a:bodyPr wrap="square">
            <a:spAutoFit/>
          </a:bodyPr>
          <a:lstStyle/>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Next event , and associated countdown module</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Contact form transmission</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Website translation into different languages</a:t>
            </a:r>
            <a:endParaRPr lang="hu-HU" sz="2000" spc="300" dirty="0">
              <a:solidFill>
                <a:schemeClr val="bg1">
                  <a:lumMod val="85000"/>
                  <a:lumOff val="15000"/>
                </a:schemeClr>
              </a:solidFill>
              <a:latin typeface="Bahnschrift" panose="020B0502040204020203" pitchFamily="34" charset="0"/>
            </a:endParaRPr>
          </a:p>
        </p:txBody>
      </p:sp>
      <p:pic>
        <p:nvPicPr>
          <p:cNvPr id="10242" name="Picture 2" descr="File:Google Translate Icon.png - Wikimedia Commons">
            <a:extLst>
              <a:ext uri="{FF2B5EF4-FFF2-40B4-BE49-F238E27FC236}">
                <a16:creationId xmlns:a16="http://schemas.microsoft.com/office/drawing/2014/main" id="{3BAD8C10-FC46-4937-BDF4-93AF013C8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360" y="2605037"/>
            <a:ext cx="1020653" cy="102065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untdown PNG Free Images with Transparent Background - (1,900 Free  Downloads)">
            <a:extLst>
              <a:ext uri="{FF2B5EF4-FFF2-40B4-BE49-F238E27FC236}">
                <a16:creationId xmlns:a16="http://schemas.microsoft.com/office/drawing/2014/main" id="{33DD0015-13EC-4DF1-A7B8-BA07D8F488BB}"/>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082533" y="3232852"/>
            <a:ext cx="1853442" cy="1436467"/>
          </a:xfrm>
          <a:prstGeom prst="rect">
            <a:avLst/>
          </a:prstGeom>
          <a:noFill/>
          <a:extLst>
            <a:ext uri="{909E8E84-426E-40DD-AFC4-6F175D3DCCD1}">
              <a14:hiddenFill xmlns:a14="http://schemas.microsoft.com/office/drawing/2010/main">
                <a:solidFill>
                  <a:srgbClr val="FFFFFF"/>
                </a:solidFill>
              </a14:hiddenFill>
            </a:ext>
          </a:extLst>
        </p:spPr>
      </p:pic>
      <p:sp>
        <p:nvSpPr>
          <p:cNvPr id="9" name="Téglalap 8">
            <a:extLst>
              <a:ext uri="{FF2B5EF4-FFF2-40B4-BE49-F238E27FC236}">
                <a16:creationId xmlns:a16="http://schemas.microsoft.com/office/drawing/2014/main" id="{60FA421E-F99D-4910-8693-5F7171F8FC49}"/>
              </a:ext>
            </a:extLst>
          </p:cNvPr>
          <p:cNvSpPr/>
          <p:nvPr/>
        </p:nvSpPr>
        <p:spPr>
          <a:xfrm>
            <a:off x="882568" y="3272896"/>
            <a:ext cx="7033521" cy="707886"/>
          </a:xfrm>
          <a:prstGeom prst="rect">
            <a:avLst/>
          </a:prstGeom>
        </p:spPr>
        <p:txBody>
          <a:bodyPr wrap="square">
            <a:spAutoFit/>
          </a:bodyPr>
          <a:lstStyle/>
          <a:p>
            <a:pPr marL="342900" indent="-342900">
              <a:buFont typeface="Arial" panose="020B0604020202020204" pitchFamily="34" charset="0"/>
              <a:buChar char="•"/>
            </a:pPr>
            <a:r>
              <a:rPr lang="hu-HU" sz="2000" spc="300" dirty="0" err="1">
                <a:solidFill>
                  <a:schemeClr val="bg1">
                    <a:lumMod val="85000"/>
                    <a:lumOff val="15000"/>
                  </a:schemeClr>
                </a:solidFill>
                <a:latin typeface="Bahnschrift" panose="020B0502040204020203" pitchFamily="34" charset="0"/>
              </a:rPr>
              <a:t>Event</a:t>
            </a:r>
            <a:r>
              <a:rPr lang="hu-HU" sz="2000" spc="300" dirty="0">
                <a:solidFill>
                  <a:schemeClr val="bg1">
                    <a:lumMod val="85000"/>
                    <a:lumOff val="15000"/>
                  </a:schemeClr>
                </a:solidFill>
                <a:latin typeface="Bahnschrift" panose="020B0502040204020203" pitchFamily="34" charset="0"/>
              </a:rPr>
              <a:t> </a:t>
            </a:r>
            <a:r>
              <a:rPr lang="hu-HU" sz="2000" spc="300" dirty="0" err="1">
                <a:solidFill>
                  <a:schemeClr val="bg1">
                    <a:lumMod val="85000"/>
                    <a:lumOff val="15000"/>
                  </a:schemeClr>
                </a:solidFill>
                <a:latin typeface="Bahnschrift" panose="020B0502040204020203" pitchFamily="34" charset="0"/>
              </a:rPr>
              <a:t>registration</a:t>
            </a:r>
            <a:r>
              <a:rPr lang="hu-HU" sz="2000" spc="300" dirty="0">
                <a:solidFill>
                  <a:schemeClr val="bg1">
                    <a:lumMod val="85000"/>
                    <a:lumOff val="15000"/>
                  </a:schemeClr>
                </a:solidFill>
                <a:latin typeface="Bahnschrift" panose="020B0502040204020203" pitchFamily="34" charset="0"/>
              </a:rPr>
              <a:t> and </a:t>
            </a:r>
            <a:r>
              <a:rPr lang="hu-HU" sz="2000" spc="300" dirty="0" err="1">
                <a:solidFill>
                  <a:schemeClr val="bg1">
                    <a:lumMod val="85000"/>
                    <a:lumOff val="15000"/>
                  </a:schemeClr>
                </a:solidFill>
                <a:latin typeface="Bahnschrift" panose="020B0502040204020203" pitchFamily="34" charset="0"/>
              </a:rPr>
              <a:t>cancellation</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hu-HU" sz="2000" spc="300" dirty="0" err="1">
                <a:solidFill>
                  <a:schemeClr val="bg1">
                    <a:lumMod val="85000"/>
                    <a:lumOff val="15000"/>
                  </a:schemeClr>
                </a:solidFill>
                <a:latin typeface="Bahnschrift" panose="020B0502040204020203" pitchFamily="34" charset="0"/>
              </a:rPr>
              <a:t>Change</a:t>
            </a:r>
            <a:r>
              <a:rPr lang="hu-HU" sz="2000" spc="300" dirty="0">
                <a:solidFill>
                  <a:schemeClr val="bg1">
                    <a:lumMod val="85000"/>
                    <a:lumOff val="15000"/>
                  </a:schemeClr>
                </a:solidFill>
                <a:latin typeface="Bahnschrift" panose="020B0502040204020203" pitchFamily="34" charset="0"/>
              </a:rPr>
              <a:t> password</a:t>
            </a:r>
          </a:p>
        </p:txBody>
      </p:sp>
      <p:sp>
        <p:nvSpPr>
          <p:cNvPr id="11" name="Téglalap 10">
            <a:extLst>
              <a:ext uri="{FF2B5EF4-FFF2-40B4-BE49-F238E27FC236}">
                <a16:creationId xmlns:a16="http://schemas.microsoft.com/office/drawing/2014/main" id="{4420E377-71AA-46CA-A039-6205440B349C}"/>
              </a:ext>
            </a:extLst>
          </p:cNvPr>
          <p:cNvSpPr/>
          <p:nvPr/>
        </p:nvSpPr>
        <p:spPr>
          <a:xfrm>
            <a:off x="882568" y="3980782"/>
            <a:ext cx="7033521" cy="1938992"/>
          </a:xfrm>
          <a:prstGeom prst="rect">
            <a:avLst/>
          </a:prstGeom>
        </p:spPr>
        <p:txBody>
          <a:bodyPr wrap="square">
            <a:spAutoFit/>
          </a:bodyPr>
          <a:lstStyle/>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Event creation</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Administrator recording</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Delete an event</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Delete users</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en-US" sz="2000" spc="300" dirty="0">
                <a:solidFill>
                  <a:schemeClr val="bg1">
                    <a:lumMod val="85000"/>
                    <a:lumOff val="15000"/>
                  </a:schemeClr>
                </a:solidFill>
                <a:latin typeface="Bahnschrift" panose="020B0502040204020203" pitchFamily="34" charset="0"/>
              </a:rPr>
              <a:t>Export data</a:t>
            </a:r>
            <a:endParaRPr lang="hu-HU" sz="2000" spc="3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hu-HU" sz="2000" spc="300" dirty="0">
                <a:solidFill>
                  <a:schemeClr val="bg1">
                    <a:lumMod val="85000"/>
                    <a:lumOff val="15000"/>
                  </a:schemeClr>
                </a:solidFill>
                <a:latin typeface="Bahnschrift" panose="020B0502040204020203" pitchFamily="34" charset="0"/>
              </a:rPr>
              <a:t>QR code </a:t>
            </a:r>
            <a:r>
              <a:rPr lang="hu-HU" sz="2000" spc="300" dirty="0" err="1">
                <a:solidFill>
                  <a:schemeClr val="bg1">
                    <a:lumMod val="85000"/>
                    <a:lumOff val="15000"/>
                  </a:schemeClr>
                </a:solidFill>
                <a:latin typeface="Bahnschrift" panose="020B0502040204020203" pitchFamily="34" charset="0"/>
              </a:rPr>
              <a:t>scanning</a:t>
            </a:r>
            <a:endParaRPr lang="hu-HU" sz="2000" spc="300" dirty="0">
              <a:solidFill>
                <a:schemeClr val="bg1">
                  <a:lumMod val="85000"/>
                  <a:lumOff val="15000"/>
                </a:schemeClr>
              </a:solidFill>
              <a:latin typeface="Bahnschrift" panose="020B0502040204020203" pitchFamily="34" charset="0"/>
            </a:endParaRPr>
          </a:p>
        </p:txBody>
      </p:sp>
      <p:pic>
        <p:nvPicPr>
          <p:cNvPr id="15" name="Kép 14">
            <a:extLst>
              <a:ext uri="{FF2B5EF4-FFF2-40B4-BE49-F238E27FC236}">
                <a16:creationId xmlns:a16="http://schemas.microsoft.com/office/drawing/2014/main" id="{6CC240BD-A012-44B4-BC7A-94ED153AA276}"/>
              </a:ext>
            </a:extLst>
          </p:cNvPr>
          <p:cNvPicPr>
            <a:picLocks noChangeAspect="1"/>
          </p:cNvPicPr>
          <p:nvPr/>
        </p:nvPicPr>
        <p:blipFill>
          <a:blip r:embed="rId5">
            <a:duotone>
              <a:prstClr val="black"/>
              <a:schemeClr val="accent5">
                <a:tint val="45000"/>
                <a:satMod val="400000"/>
              </a:schemeClr>
            </a:duotone>
          </a:blip>
          <a:stretch>
            <a:fillRect/>
          </a:stretch>
        </p:blipFill>
        <p:spPr>
          <a:xfrm>
            <a:off x="8453120" y="5379156"/>
            <a:ext cx="1714740" cy="1714740"/>
          </a:xfrm>
          <a:prstGeom prst="rect">
            <a:avLst/>
          </a:prstGeom>
        </p:spPr>
      </p:pic>
      <p:pic>
        <p:nvPicPr>
          <p:cNvPr id="16" name="Picture 4" descr="Delete event - Free time and date icons">
            <a:extLst>
              <a:ext uri="{FF2B5EF4-FFF2-40B4-BE49-F238E27FC236}">
                <a16:creationId xmlns:a16="http://schemas.microsoft.com/office/drawing/2014/main" id="{86ECCEA9-3B18-4470-8392-B205394B9C30}"/>
              </a:ext>
            </a:extLst>
          </p:cNvPr>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916802" y="4825587"/>
            <a:ext cx="1465201" cy="14652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Document, export, file, import, pdf icon - Download on Iconfinder">
            <a:extLst>
              <a:ext uri="{FF2B5EF4-FFF2-40B4-BE49-F238E27FC236}">
                <a16:creationId xmlns:a16="http://schemas.microsoft.com/office/drawing/2014/main" id="{C1694ED5-3D37-47A3-AE6F-B633035E2BA4}"/>
              </a:ext>
            </a:extLst>
          </p:cNvPr>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962605" y="4115750"/>
            <a:ext cx="1020652" cy="1020652"/>
          </a:xfrm>
          <a:prstGeom prst="rect">
            <a:avLst/>
          </a:prstGeom>
          <a:noFill/>
          <a:extLst>
            <a:ext uri="{909E8E84-426E-40DD-AFC4-6F175D3DCCD1}">
              <a14:hiddenFill xmlns:a14="http://schemas.microsoft.com/office/drawing/2010/main">
                <a:solidFill>
                  <a:srgbClr val="FFFFFF"/>
                </a:solidFill>
              </a14:hiddenFill>
            </a:ext>
          </a:extLst>
        </p:spPr>
      </p:pic>
      <p:sp>
        <p:nvSpPr>
          <p:cNvPr id="13" name="Cím 1">
            <a:extLst>
              <a:ext uri="{FF2B5EF4-FFF2-40B4-BE49-F238E27FC236}">
                <a16:creationId xmlns:a16="http://schemas.microsoft.com/office/drawing/2014/main" id="{737F502A-089F-4055-B100-543B02CB9180}"/>
              </a:ext>
            </a:extLst>
          </p:cNvPr>
          <p:cNvSpPr txBox="1">
            <a:spLocks/>
          </p:cNvSpPr>
          <p:nvPr/>
        </p:nvSpPr>
        <p:spPr>
          <a:xfrm>
            <a:off x="789677" y="683220"/>
            <a:ext cx="7782083"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FEATURES IN THE APP</a:t>
            </a:r>
          </a:p>
        </p:txBody>
      </p:sp>
      <p:pic>
        <p:nvPicPr>
          <p:cNvPr id="18" name="Tartalom helye 6">
            <a:extLst>
              <a:ext uri="{FF2B5EF4-FFF2-40B4-BE49-F238E27FC236}">
                <a16:creationId xmlns:a16="http://schemas.microsoft.com/office/drawing/2014/main" id="{17690559-BFCB-457D-AA0D-F28F0174E000}"/>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5717801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9587096E-2C5F-4A84-ABA6-26B514BA0167}"/>
              </a:ext>
            </a:extLst>
          </p:cNvPr>
          <p:cNvSpPr/>
          <p:nvPr/>
        </p:nvSpPr>
        <p:spPr>
          <a:xfrm>
            <a:off x="1138184" y="3781003"/>
            <a:ext cx="4095992" cy="362739"/>
          </a:xfrm>
          <a:prstGeom prst="rect">
            <a:avLst/>
          </a:prstGeom>
          <a:solidFill>
            <a:srgbClr val="212121"/>
          </a:solidFill>
          <a:ln>
            <a:solidFill>
              <a:srgbClr val="21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3" name="Téglalap 2">
            <a:extLst>
              <a:ext uri="{FF2B5EF4-FFF2-40B4-BE49-F238E27FC236}">
                <a16:creationId xmlns:a16="http://schemas.microsoft.com/office/drawing/2014/main" id="{1CC72F55-7AF3-49AF-9C8F-2E425549B2D4}"/>
              </a:ext>
            </a:extLst>
          </p:cNvPr>
          <p:cNvSpPr/>
          <p:nvPr/>
        </p:nvSpPr>
        <p:spPr>
          <a:xfrm>
            <a:off x="962397" y="1897825"/>
            <a:ext cx="10774332" cy="1384995"/>
          </a:xfrm>
          <a:prstGeom prst="rect">
            <a:avLst/>
          </a:prstGeom>
        </p:spPr>
        <p:txBody>
          <a:bodyPr wrap="square">
            <a:spAutoFit/>
          </a:bodyPr>
          <a:lstStyle/>
          <a:p>
            <a:pPr algn="just"/>
            <a:r>
              <a:rPr lang="en-US" sz="2800" spc="300" dirty="0">
                <a:solidFill>
                  <a:schemeClr val="bg1">
                    <a:lumMod val="85000"/>
                    <a:lumOff val="15000"/>
                  </a:schemeClr>
                </a:solidFill>
                <a:latin typeface="Bahnschrift" panose="020B0502040204020203" pitchFamily="34" charset="0"/>
              </a:rPr>
              <a:t>In the project we have integrated several packages, as these add-ons have greatly facilitated the development</a:t>
            </a:r>
            <a:endParaRPr lang="hu-HU" sz="2800" spc="300" dirty="0">
              <a:solidFill>
                <a:schemeClr val="bg1">
                  <a:lumMod val="85000"/>
                  <a:lumOff val="15000"/>
                </a:schemeClr>
              </a:solidFill>
              <a:latin typeface="Bahnschrift" panose="020B0502040204020203" pitchFamily="34" charset="0"/>
            </a:endParaRPr>
          </a:p>
        </p:txBody>
      </p:sp>
      <p:sp>
        <p:nvSpPr>
          <p:cNvPr id="4" name="Téglalap 3">
            <a:extLst>
              <a:ext uri="{FF2B5EF4-FFF2-40B4-BE49-F238E27FC236}">
                <a16:creationId xmlns:a16="http://schemas.microsoft.com/office/drawing/2014/main" id="{058BE488-496A-46E5-8C1B-948417D1D169}"/>
              </a:ext>
            </a:extLst>
          </p:cNvPr>
          <p:cNvSpPr/>
          <p:nvPr/>
        </p:nvSpPr>
        <p:spPr>
          <a:xfrm>
            <a:off x="1138184" y="3781003"/>
            <a:ext cx="4095993" cy="369332"/>
          </a:xfrm>
          <a:prstGeom prst="rect">
            <a:avLst/>
          </a:prstGeom>
        </p:spPr>
        <p:txBody>
          <a:bodyPr wrap="none">
            <a:spAutoFit/>
          </a:bodyPr>
          <a:lstStyle/>
          <a:p>
            <a:r>
              <a:rPr lang="hu-HU" b="1" spc="300" dirty="0">
                <a:latin typeface="Bahnschrift" panose="020B0502040204020203" pitchFamily="34" charset="0"/>
              </a:rPr>
              <a:t>SOME IMPORTANT PACKAGE:</a:t>
            </a:r>
            <a:endParaRPr lang="hu-HU" b="1" dirty="0"/>
          </a:p>
        </p:txBody>
      </p:sp>
      <p:pic>
        <p:nvPicPr>
          <p:cNvPr id="18" name="Picture 2" descr="Npm Logo PNG Transparent &amp; SVG Vector - Freebie Supply">
            <a:extLst>
              <a:ext uri="{FF2B5EF4-FFF2-40B4-BE49-F238E27FC236}">
                <a16:creationId xmlns:a16="http://schemas.microsoft.com/office/drawing/2014/main" id="{C4E49485-F0FC-493F-BBA2-5C30B48C8009}"/>
              </a:ext>
            </a:extLst>
          </p:cNvPr>
          <p:cNvPicPr>
            <a:picLocks noChangeAspect="1" noChangeArrowheads="1"/>
          </p:cNvPicPr>
          <p:nvPr/>
        </p:nvPicPr>
        <p:blipFill rotWithShape="1">
          <a:blip r:embed="rId3">
            <a:biLevel thresh="50000"/>
            <a:extLst>
              <a:ext uri="{28A0092B-C50C-407E-A947-70E740481C1C}">
                <a14:useLocalDpi xmlns:a14="http://schemas.microsoft.com/office/drawing/2010/main" val="0"/>
              </a:ext>
            </a:extLst>
          </a:blip>
          <a:srcRect l="11067" t="26623" r="8400" b="26267"/>
          <a:stretch/>
        </p:blipFill>
        <p:spPr bwMode="auto">
          <a:xfrm>
            <a:off x="8141015" y="5447052"/>
            <a:ext cx="2472963" cy="1084992"/>
          </a:xfrm>
          <a:prstGeom prst="rect">
            <a:avLst/>
          </a:prstGeom>
          <a:noFill/>
          <a:extLst>
            <a:ext uri="{909E8E84-426E-40DD-AFC4-6F175D3DCCD1}">
              <a14:hiddenFill xmlns:a14="http://schemas.microsoft.com/office/drawing/2010/main">
                <a:solidFill>
                  <a:srgbClr val="FFFFFF"/>
                </a:solidFill>
              </a14:hiddenFill>
            </a:ext>
          </a:extLst>
        </p:spPr>
      </p:pic>
      <p:sp>
        <p:nvSpPr>
          <p:cNvPr id="8" name="Cím 1">
            <a:extLst>
              <a:ext uri="{FF2B5EF4-FFF2-40B4-BE49-F238E27FC236}">
                <a16:creationId xmlns:a16="http://schemas.microsoft.com/office/drawing/2014/main" id="{BFCBD8D0-DD55-4C6A-8D1E-B33A5EF2DFA6}"/>
              </a:ext>
            </a:extLst>
          </p:cNvPr>
          <p:cNvSpPr txBox="1">
            <a:spLocks/>
          </p:cNvSpPr>
          <p:nvPr/>
        </p:nvSpPr>
        <p:spPr>
          <a:xfrm>
            <a:off x="962397" y="784820"/>
            <a:ext cx="7782083" cy="970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NPM PACKAGES USED FOR FUNCTIONS</a:t>
            </a:r>
            <a:endParaRPr lang="hu-HU" b="1"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27948AD6-ECDA-43DF-A720-A592EBC9DE8D}"/>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71760" y="868452"/>
            <a:ext cx="3599920" cy="599986"/>
          </a:xfrm>
          <a:prstGeom prst="rect">
            <a:avLst/>
          </a:prstGeom>
          <a:effectLst>
            <a:outerShdw blurRad="50800" dir="14400000">
              <a:srgbClr val="000000">
                <a:alpha val="40000"/>
              </a:srgbClr>
            </a:outerShdw>
          </a:effectLst>
        </p:spPr>
      </p:pic>
      <p:sp>
        <p:nvSpPr>
          <p:cNvPr id="9" name="Téglalap 8">
            <a:extLst>
              <a:ext uri="{FF2B5EF4-FFF2-40B4-BE49-F238E27FC236}">
                <a16:creationId xmlns:a16="http://schemas.microsoft.com/office/drawing/2014/main" id="{1FAE9102-8E38-4F9E-96DD-BB5329EBCFA5}"/>
              </a:ext>
            </a:extLst>
          </p:cNvPr>
          <p:cNvSpPr/>
          <p:nvPr/>
        </p:nvSpPr>
        <p:spPr>
          <a:xfrm>
            <a:off x="1138184" y="4002605"/>
            <a:ext cx="10448075" cy="2677656"/>
          </a:xfrm>
          <a:prstGeom prst="rect">
            <a:avLst/>
          </a:prstGeom>
        </p:spPr>
        <p:txBody>
          <a:bodyPr wrap="square">
            <a:spAutoFit/>
          </a:bodyPr>
          <a:lstStyle/>
          <a:p>
            <a:pPr marL="342900" indent="-342900">
              <a:buFont typeface="Arial" panose="020B0604020202020204" pitchFamily="34" charset="0"/>
              <a:buChar char="•"/>
            </a:pPr>
            <a:endParaRPr lang="hu-HU" sz="24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r>
              <a:rPr lang="hu-HU" sz="2400" b="1" dirty="0" err="1">
                <a:solidFill>
                  <a:schemeClr val="bg1">
                    <a:lumMod val="85000"/>
                    <a:lumOff val="15000"/>
                  </a:schemeClr>
                </a:solidFill>
                <a:latin typeface="Bahnschrift" panose="020B0502040204020203" pitchFamily="34" charset="0"/>
              </a:rPr>
              <a:t>Appearance</a:t>
            </a:r>
            <a:r>
              <a:rPr lang="hu-HU" sz="2400" b="1" dirty="0">
                <a:solidFill>
                  <a:schemeClr val="bg1">
                    <a:lumMod val="85000"/>
                    <a:lumOff val="15000"/>
                  </a:schemeClr>
                </a:solidFill>
                <a:latin typeface="Bahnschrift" panose="020B0502040204020203" pitchFamily="34" charset="0"/>
              </a:rPr>
              <a:t>: </a:t>
            </a:r>
            <a:r>
              <a:rPr lang="hu-HU" sz="2400" dirty="0">
                <a:solidFill>
                  <a:schemeClr val="bg1">
                    <a:lumMod val="85000"/>
                    <a:lumOff val="15000"/>
                  </a:schemeClr>
                </a:solidFill>
                <a:latin typeface="Bahnschrift" panose="020B0502040204020203" pitchFamily="34" charset="0"/>
              </a:rPr>
              <a:t>		Bootstrap, AOS</a:t>
            </a:r>
          </a:p>
          <a:p>
            <a:pPr marL="342900" indent="-342900">
              <a:buFont typeface="Arial" panose="020B0604020202020204" pitchFamily="34" charset="0"/>
              <a:buChar char="•"/>
            </a:pPr>
            <a:r>
              <a:rPr lang="hu-HU" sz="2400" b="1" dirty="0" err="1">
                <a:solidFill>
                  <a:schemeClr val="bg1">
                    <a:lumMod val="85000"/>
                    <a:lumOff val="15000"/>
                  </a:schemeClr>
                </a:solidFill>
                <a:latin typeface="Bahnschrift" panose="020B0502040204020203" pitchFamily="34" charset="0"/>
              </a:rPr>
              <a:t>Communication</a:t>
            </a:r>
            <a:r>
              <a:rPr lang="hu-HU" sz="2400" b="1" dirty="0">
                <a:solidFill>
                  <a:schemeClr val="bg1">
                    <a:lumMod val="85000"/>
                    <a:lumOff val="15000"/>
                  </a:schemeClr>
                </a:solidFill>
                <a:latin typeface="Bahnschrift" panose="020B0502040204020203" pitchFamily="34" charset="0"/>
              </a:rPr>
              <a:t>: </a:t>
            </a:r>
            <a:r>
              <a:rPr lang="hu-HU" sz="2400" dirty="0">
                <a:solidFill>
                  <a:schemeClr val="bg1">
                    <a:lumMod val="85000"/>
                    <a:lumOff val="15000"/>
                  </a:schemeClr>
                </a:solidFill>
                <a:latin typeface="Bahnschrift" panose="020B0502040204020203" pitchFamily="34" charset="0"/>
              </a:rPr>
              <a:t>	Axios, Mysql</a:t>
            </a:r>
          </a:p>
          <a:p>
            <a:pPr marL="342900" indent="-342900">
              <a:buFont typeface="Arial" panose="020B0604020202020204" pitchFamily="34" charset="0"/>
              <a:buChar char="•"/>
            </a:pPr>
            <a:r>
              <a:rPr lang="hu-HU" sz="2400" b="1" dirty="0" err="1">
                <a:solidFill>
                  <a:schemeClr val="bg1">
                    <a:lumMod val="85000"/>
                    <a:lumOff val="15000"/>
                  </a:schemeClr>
                </a:solidFill>
                <a:latin typeface="Bahnschrift" panose="020B0502040204020203" pitchFamily="34" charset="0"/>
              </a:rPr>
              <a:t>Function</a:t>
            </a:r>
            <a:r>
              <a:rPr lang="hu-HU" sz="2400" b="1" dirty="0">
                <a:solidFill>
                  <a:schemeClr val="bg1">
                    <a:lumMod val="85000"/>
                    <a:lumOff val="15000"/>
                  </a:schemeClr>
                </a:solidFill>
                <a:latin typeface="Bahnschrift" panose="020B0502040204020203" pitchFamily="34" charset="0"/>
              </a:rPr>
              <a:t>: </a:t>
            </a:r>
            <a:r>
              <a:rPr lang="hu-HU" sz="2400" dirty="0">
                <a:solidFill>
                  <a:schemeClr val="bg1">
                    <a:lumMod val="85000"/>
                    <a:lumOff val="15000"/>
                  </a:schemeClr>
                </a:solidFill>
                <a:latin typeface="Bahnschrift" panose="020B0502040204020203" pitchFamily="34" charset="0"/>
              </a:rPr>
              <a:t>			Qrcode, Jspdf</a:t>
            </a:r>
          </a:p>
          <a:p>
            <a:pPr marL="342900" indent="-342900">
              <a:buFont typeface="Arial" panose="020B0604020202020204" pitchFamily="34" charset="0"/>
              <a:buChar char="•"/>
            </a:pPr>
            <a:r>
              <a:rPr lang="hu-HU" sz="2400" b="1" dirty="0" err="1">
                <a:solidFill>
                  <a:schemeClr val="bg1">
                    <a:lumMod val="85000"/>
                    <a:lumOff val="15000"/>
                  </a:schemeClr>
                </a:solidFill>
                <a:latin typeface="Bahnschrift" panose="020B0502040204020203" pitchFamily="34" charset="0"/>
              </a:rPr>
              <a:t>Security</a:t>
            </a:r>
            <a:r>
              <a:rPr lang="hu-HU" sz="2400" b="1" dirty="0">
                <a:solidFill>
                  <a:schemeClr val="bg1">
                    <a:lumMod val="85000"/>
                    <a:lumOff val="15000"/>
                  </a:schemeClr>
                </a:solidFill>
                <a:latin typeface="Bahnschrift" panose="020B0502040204020203" pitchFamily="34" charset="0"/>
              </a:rPr>
              <a:t>: 	</a:t>
            </a:r>
            <a:r>
              <a:rPr lang="hu-HU" sz="2400" dirty="0">
                <a:solidFill>
                  <a:schemeClr val="bg1">
                    <a:lumMod val="85000"/>
                    <a:lumOff val="15000"/>
                  </a:schemeClr>
                </a:solidFill>
                <a:latin typeface="Bahnschrift" panose="020B0502040204020203" pitchFamily="34" charset="0"/>
              </a:rPr>
              <a:t>		Bcrypt,  Cors, </a:t>
            </a:r>
            <a:r>
              <a:rPr lang="hu-HU" sz="2400" dirty="0" err="1">
                <a:solidFill>
                  <a:schemeClr val="bg1">
                    <a:lumMod val="85000"/>
                    <a:lumOff val="15000"/>
                  </a:schemeClr>
                </a:solidFill>
                <a:latin typeface="Bahnschrift" panose="020B0502040204020203" pitchFamily="34" charset="0"/>
              </a:rPr>
              <a:t>Validator</a:t>
            </a:r>
            <a:endParaRPr lang="hu-HU" sz="24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endParaRPr lang="hu-HU" sz="2400" dirty="0">
              <a:solidFill>
                <a:schemeClr val="bg1">
                  <a:lumMod val="85000"/>
                  <a:lumOff val="15000"/>
                </a:schemeClr>
              </a:solidFill>
              <a:latin typeface="Bahnschrift" panose="020B0502040204020203" pitchFamily="34" charset="0"/>
            </a:endParaRPr>
          </a:p>
          <a:p>
            <a:pPr marL="342900" indent="-342900">
              <a:buFont typeface="Arial" panose="020B0604020202020204" pitchFamily="34" charset="0"/>
              <a:buChar char="•"/>
            </a:pPr>
            <a:endParaRPr lang="hu-HU" sz="2400" dirty="0">
              <a:solidFill>
                <a:schemeClr val="bg1">
                  <a:lumMod val="85000"/>
                  <a:lumOff val="15000"/>
                </a:schemeClr>
              </a:solidFill>
              <a:latin typeface="Bahnschrift" panose="020B0502040204020203" pitchFamily="34" charset="0"/>
            </a:endParaRPr>
          </a:p>
        </p:txBody>
      </p:sp>
    </p:spTree>
    <p:extLst>
      <p:ext uri="{BB962C8B-B14F-4D97-AF65-F5344CB8AC3E}">
        <p14:creationId xmlns:p14="http://schemas.microsoft.com/office/powerpoint/2010/main" val="27384957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Áramkör">
  <a:themeElements>
    <a:clrScheme name="Áramkör">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Áramkör">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Áramkör">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TM04033919[[fn=Áramkör]]</Template>
  <TotalTime>1544</TotalTime>
  <Words>2323</Words>
  <Application>Microsoft Office PowerPoint</Application>
  <PresentationFormat>Szélesvásznú</PresentationFormat>
  <Paragraphs>378</Paragraphs>
  <Slides>41</Slides>
  <Notes>29</Notes>
  <HiddenSlides>0</HiddenSlides>
  <MMClips>1</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41</vt:i4>
      </vt:variant>
    </vt:vector>
  </HeadingPairs>
  <TitlesOfParts>
    <vt:vector size="50" baseType="lpstr">
      <vt:lpstr>Arial</vt:lpstr>
      <vt:lpstr>Bahnschrift</vt:lpstr>
      <vt:lpstr>Calibri</vt:lpstr>
      <vt:lpstr>Calibri Light</vt:lpstr>
      <vt:lpstr>Consolas</vt:lpstr>
      <vt:lpstr>Trebuchet MS</vt:lpstr>
      <vt:lpstr>Tw Cen MT</vt:lpstr>
      <vt:lpstr>Wingdings 2</vt:lpstr>
      <vt:lpstr>Áramkör</vt:lpstr>
      <vt:lpstr>SOFTWARE PRESENTATION</vt:lpstr>
      <vt:lpstr>PowerPoint-bemutató</vt:lpstr>
      <vt:lpstr>CREATING A PROJECT</vt:lpstr>
      <vt:lpstr>PowerPoint-bemutató</vt:lpstr>
      <vt:lpstr>PowerPoint-bemutató</vt:lpstr>
      <vt:lpstr>PowerPoint-bemutató</vt:lpstr>
      <vt:lpstr>PowerPoint-bemutató</vt:lpstr>
      <vt:lpstr>PowerPoint-bemutató</vt:lpstr>
      <vt:lpstr>PowerPoint-bemutató</vt:lpstr>
      <vt:lpstr>ALKALMAZÁSISMERTETŐ</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ADATBÁZIS</vt:lpstr>
      <vt:lpstr>PowerPoint-bemutató</vt:lpstr>
      <vt:lpstr>PowerPoint-bemutató</vt:lpstr>
      <vt:lpstr>PowerPoint-bemutató</vt:lpstr>
      <vt:lpstr>PowerPoint-bemutató</vt:lpstr>
      <vt:lpstr>BACKEND</vt:lpstr>
      <vt:lpstr>PowerPoint-bemutató</vt:lpstr>
      <vt:lpstr>PowerPoint-bemutató</vt:lpstr>
      <vt:lpstr>PowerPoint-bemutató</vt:lpstr>
      <vt:lpstr>PowerPoint-bemutató</vt:lpstr>
      <vt:lpstr>PowerPoint-bemutató</vt:lpstr>
      <vt:lpstr>FRONTEND</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ALKALMAZÁSISMERTETŐ</dc:title>
  <dc:creator>Sipos Roland</dc:creator>
  <cp:lastModifiedBy>Sipos Roland</cp:lastModifiedBy>
  <cp:revision>81</cp:revision>
  <cp:lastPrinted>2023-04-16T12:08:21Z</cp:lastPrinted>
  <dcterms:created xsi:type="dcterms:W3CDTF">2023-04-16T07:17:20Z</dcterms:created>
  <dcterms:modified xsi:type="dcterms:W3CDTF">2023-05-08T13:15:15Z</dcterms:modified>
</cp:coreProperties>
</file>